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docMetadata/LabelInfo.xml" ContentType="application/xml"/>
  <Override PartName="/ppt/presentation.xml" ContentType="application/vnd.openxmlformats-officedocument.presentationml.presentation.main+xml"/>
  <Override PartName="/ppt/diagrams/data1.xml" ContentType="application/vnd.openxmlformats-officedocument.drawingml.diagramData+xml"/>
  <Override PartName="/ppt/diagrams/layout1.xml" ContentType="application/vnd.openxmlformats-officedocument.drawingml.diagramLayout+xml"/>
  <Override PartName="/ppt/diagrams/_rels/drawing1.xml.rels" ContentType="application/vnd.openxmlformats-package.relationships+xml"/>
  <Override PartName="/ppt/diagrams/_rels/data1.xml.rels" ContentType="application/vnd.openxmlformats-package.relationships+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Masters/_rels/slideMaster10.xml.rels" ContentType="application/vnd.openxmlformats-package.relationships+xml"/>
  <Override PartName="/ppt/slideMasters/_rels/slideMaster47.xml.rels" ContentType="application/vnd.openxmlformats-package.relationships+xml"/>
  <Override PartName="/ppt/slideMasters/_rels/slideMaster11.xml.rels" ContentType="application/vnd.openxmlformats-package.relationships+xml"/>
  <Override PartName="/ppt/slideMasters/_rels/slideMaster48.xml.rels" ContentType="application/vnd.openxmlformats-package.relationships+xml"/>
  <Override PartName="/ppt/slideMasters/_rels/slideMaster12.xml.rels" ContentType="application/vnd.openxmlformats-package.relationships+xml"/>
  <Override PartName="/ppt/slideMasters/_rels/slideMaster49.xml.rels" ContentType="application/vnd.openxmlformats-package.relationships+xml"/>
  <Override PartName="/ppt/slideMasters/_rels/slideMaster30.xml.rels" ContentType="application/vnd.openxmlformats-package.relationships+xml"/>
  <Override PartName="/ppt/slideMasters/_rels/slideMaster31.xml.rels" ContentType="application/vnd.openxmlformats-package.relationships+xml"/>
  <Override PartName="/ppt/slideMasters/_rels/slideMaster32.xml.rels" ContentType="application/vnd.openxmlformats-package.relationships+xml"/>
  <Override PartName="/ppt/slideMasters/_rels/slideMaster33.xml.rels" ContentType="application/vnd.openxmlformats-package.relationships+xml"/>
  <Override PartName="/ppt/slideMasters/_rels/slideMaster34.xml.rels" ContentType="application/vnd.openxmlformats-package.relationships+xml"/>
  <Override PartName="/ppt/slideMasters/_rels/slideMaster35.xml.rels" ContentType="application/vnd.openxmlformats-package.relationships+xml"/>
  <Override PartName="/ppt/slideMasters/_rels/slideMaster36.xml.rels" ContentType="application/vnd.openxmlformats-package.relationships+xml"/>
  <Override PartName="/ppt/slideMasters/_rels/slideMaster37.xml.rels" ContentType="application/vnd.openxmlformats-package.relationships+xml"/>
  <Override PartName="/ppt/slideMasters/_rels/slideMaster56.xml.rels" ContentType="application/vnd.openxmlformats-package.relationships+xml"/>
  <Override PartName="/ppt/slideMasters/_rels/slideMaster55.xml.rels" ContentType="application/vnd.openxmlformats-package.relationships+xml"/>
  <Override PartName="/ppt/slideMasters/_rels/slideMaster43.xml.rels" ContentType="application/vnd.openxmlformats-package.relationships+xml"/>
  <Override PartName="/ppt/slideMasters/_rels/slideMaster8.xml.rels" ContentType="application/vnd.openxmlformats-package.relationships+xml"/>
  <Override PartName="/ppt/slideMasters/_rels/slideMaster6.xml.rels" ContentType="application/vnd.openxmlformats-package.relationships+xml"/>
  <Override PartName="/ppt/slideMasters/_rels/slideMaster41.xml.rels" ContentType="application/vnd.openxmlformats-package.relationships+xml"/>
  <Override PartName="/ppt/slideMasters/_rels/slideMaster54.xml.rels" ContentType="application/vnd.openxmlformats-package.relationships+xml"/>
  <Override PartName="/ppt/slideMasters/_rels/slideMaster42.xml.rels" ContentType="application/vnd.openxmlformats-package.relationships+xml"/>
  <Override PartName="/ppt/slideMasters/_rels/slideMaster7.xml.rels" ContentType="application/vnd.openxmlformats-package.relationships+xml"/>
  <Override PartName="/ppt/slideMasters/_rels/slideMaster5.xml.rels" ContentType="application/vnd.openxmlformats-package.relationships+xml"/>
  <Override PartName="/ppt/slideMasters/_rels/slideMaster40.xml.rels" ContentType="application/vnd.openxmlformats-package.relationships+xml"/>
  <Override PartName="/ppt/slideMasters/_rels/slideMaster53.xml.rels" ContentType="application/vnd.openxmlformats-package.relationships+xml"/>
  <Override PartName="/ppt/slideMasters/_rels/slideMaster52.xml.rels" ContentType="application/vnd.openxmlformats-package.relationships+xml"/>
  <Override PartName="/ppt/slideMasters/_rels/slideMaster51.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19.xml.rels" ContentType="application/vnd.openxmlformats-package.relationships+xml"/>
  <Override PartName="/ppt/slideMasters/_rels/slideMaster21.xml.rels" ContentType="application/vnd.openxmlformats-package.relationships+xml"/>
  <Override PartName="/ppt/slideMasters/_rels/slideMaster20.xml.rels" ContentType="application/vnd.openxmlformats-package.relationships+xml"/>
  <Override PartName="/ppt/slideMasters/_rels/slideMaster57.xml.rels" ContentType="application/vnd.openxmlformats-package.relationships+xml"/>
  <Override PartName="/ppt/slideMasters/_rels/slideMaster22.xml.rels" ContentType="application/vnd.openxmlformats-package.relationships+xml"/>
  <Override PartName="/ppt/slideMasters/_rels/slideMaster23.xml.rels" ContentType="application/vnd.openxmlformats-package.relationships+xml"/>
  <Override PartName="/ppt/slideMasters/_rels/slideMaster24.xml.rels" ContentType="application/vnd.openxmlformats-package.relationships+xml"/>
  <Override PartName="/ppt/slideMasters/_rels/slideMaster25.xml.rels" ContentType="application/vnd.openxmlformats-package.relationships+xml"/>
  <Override PartName="/ppt/slideMasters/_rels/slideMaster26.xml.rels" ContentType="application/vnd.openxmlformats-package.relationships+xml"/>
  <Override PartName="/ppt/slideMasters/_rels/slideMaster1.xml.rels" ContentType="application/vnd.openxmlformats-package.relationships+xml"/>
  <Override PartName="/ppt/slideMasters/_rels/slideMaster9.xml.rels" ContentType="application/vnd.openxmlformats-package.relationships+xml"/>
  <Override PartName="/ppt/slideMasters/_rels/slideMaster44.xml.rels" ContentType="application/vnd.openxmlformats-package.relationships+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50.xml.rels" ContentType="application/vnd.openxmlformats-package.relationships+xml"/>
  <Override PartName="/ppt/slideMasters/_rels/slideMaster27.xml.rels" ContentType="application/vnd.openxmlformats-package.relationships+xml"/>
  <Override PartName="/ppt/slideMasters/_rels/slideMaster45.xml.rels" ContentType="application/vnd.openxmlformats-package.relationships+xml"/>
  <Override PartName="/ppt/slideMasters/_rels/slideMaster28.xml.rels" ContentType="application/vnd.openxmlformats-package.relationships+xml"/>
  <Override PartName="/ppt/slideMasters/_rels/slideMaster46.xml.rels" ContentType="application/vnd.openxmlformats-package.relationships+xml"/>
  <Override PartName="/ppt/slideMasters/_rels/slideMaster29.xml.rels" ContentType="application/vnd.openxmlformats-package.relationships+xml"/>
  <Override PartName="/ppt/slideMasters/_rels/slideMaster38.xml.rels" ContentType="application/vnd.openxmlformats-package.relationships+xml"/>
  <Override PartName="/ppt/slideMasters/_rels/slideMaster39.xml.rels" ContentType="application/vnd.openxmlformats-package.relationships+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57.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9.xml" ContentType="application/vnd.openxmlformats-officedocument.presentationml.slideMaster+xml"/>
  <Override PartName="/ppt/slideMasters/slideMaster14.xml" ContentType="application/vnd.openxmlformats-officedocument.presentationml.slideMaster+xml"/>
  <Override PartName="/ppt/slideMasters/slideMaster8.xml" ContentType="application/vnd.openxmlformats-officedocument.presentationml.slideMaster+xml"/>
  <Override PartName="/ppt/slideMasters/slideMaster26.xml" ContentType="application/vnd.openxmlformats-officedocument.presentationml.slideMaster+xml"/>
  <Override PartName="/ppt/slideMasters/slideMaster1.xml" ContentType="application/vnd.openxmlformats-officedocument.presentationml.slideMaster+xml"/>
  <Override PartName="/ppt/slideMasters/slideMaster44.xml" ContentType="application/vnd.openxmlformats-officedocument.presentationml.slideMaster+xml"/>
  <Override PartName="/ppt/slideMasters/slideMaster13.xml" ContentType="application/vnd.openxmlformats-officedocument.presentationml.slideMaster+xml"/>
  <Override PartName="/ppt/slideMasters/slideMaster7.xml" ContentType="application/vnd.openxmlformats-officedocument.presentationml.slideMaster+xml"/>
  <Override PartName="/ppt/slideMasters/slideMaster27.xml" ContentType="application/vnd.openxmlformats-officedocument.presentationml.slideMaster+xml"/>
  <Override PartName="/ppt/slideMasters/slideMaster2.xml" ContentType="application/vnd.openxmlformats-officedocument.presentationml.slideMaster+xml"/>
  <Override PartName="/ppt/slideMasters/slideMaster45.xml" ContentType="application/vnd.openxmlformats-officedocument.presentationml.slideMaster+xml"/>
  <Override PartName="/ppt/slideMasters/slideMaster28.xml" ContentType="application/vnd.openxmlformats-officedocument.presentationml.slideMaster+xml"/>
  <Override PartName="/ppt/slideMasters/slideMaster3.xml" ContentType="application/vnd.openxmlformats-officedocument.presentationml.slideMaster+xml"/>
  <Override PartName="/ppt/slideMasters/slideMaster46.xml" ContentType="application/vnd.openxmlformats-officedocument.presentationml.slideMaster+xml"/>
  <Override PartName="/ppt/slideMasters/slideMaster29.xml" ContentType="application/vnd.openxmlformats-officedocument.presentationml.slideMaster+xml"/>
  <Override PartName="/ppt/slideMasters/slideMaster38.xml" ContentType="application/vnd.openxmlformats-officedocument.presentationml.slideMaster+xml"/>
  <Override PartName="/ppt/slideMasters/slideMaster40.xml" ContentType="application/vnd.openxmlformats-officedocument.presentationml.slideMaster+xml"/>
  <Override PartName="/ppt/slideMasters/slideMaster39.xml" ContentType="application/vnd.openxmlformats-officedocument.presentationml.slideMaster+xml"/>
  <Override PartName="/ppt/slideMasters/slideMaster41.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42.xml" ContentType="application/vnd.openxmlformats-officedocument.presentationml.slideMaster+xml"/>
  <Override PartName="/ppt/slideMasters/slideMaster54.xml" ContentType="application/vnd.openxmlformats-officedocument.presentationml.slideMaster+xml"/>
  <Override PartName="/ppt/slideMasters/slideMaster43.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37.xml" ContentType="application/vnd.openxmlformats-officedocument.presentationml.slideMaster+xml"/>
  <Override PartName="/ppt/slideMasters/slideMaster36.xml" ContentType="application/vnd.openxmlformats-officedocument.presentationml.slideMaster+xml"/>
  <Override PartName="/ppt/slideMasters/slideMaster35.xml" ContentType="application/vnd.openxmlformats-officedocument.presentationml.slideMaster+xml"/>
  <Override PartName="/ppt/slideMasters/slideMaster34.xml" ContentType="application/vnd.openxmlformats-officedocument.presentationml.slideMaster+xml"/>
  <Override PartName="/ppt/slideMasters/slideMaster33.xml" ContentType="application/vnd.openxmlformats-officedocument.presentationml.slideMaster+xml"/>
  <Override PartName="/ppt/slideMasters/slideMaster32.xml" ContentType="application/vnd.openxmlformats-officedocument.presentationml.slideMaster+xml"/>
  <Override PartName="/ppt/slideMasters/slideMaster31.xml" ContentType="application/vnd.openxmlformats-officedocument.presentationml.slideMaster+xml"/>
  <Override PartName="/ppt/slideMasters/slideMaster30.xml" ContentType="application/vnd.openxmlformats-officedocument.presentationml.slideMaster+xml"/>
  <Override PartName="/ppt/slideMasters/slideMaster49.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48.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4.xml" ContentType="application/vnd.openxmlformats-officedocument.presentationml.slideMaster+xml"/>
  <Override PartName="/ppt/slideMasters/slideMaster47.xml" ContentType="application/vnd.openxmlformats-officedocument.presentationml.slideMaster+xml"/>
  <Override PartName="/ppt/slideMasters/slideMaster10.xml" ContentType="application/vnd.openxmlformats-officedocument.presentationml.slideMaster+xml"/>
  <Override PartName="/ppt/presProps.xml" ContentType="application/vnd.openxmlformats-officedocument.presentationml.presProps+xml"/>
  <Override PartName="/ppt/theme/theme29.xml" ContentType="application/vnd.openxmlformats-officedocument.theme+xml"/>
  <Override PartName="/ppt/theme/theme28.xml" ContentType="application/vnd.openxmlformats-officedocument.theme+xml"/>
  <Override PartName="/ppt/theme/theme27.xml" ContentType="application/vnd.openxmlformats-officedocument.theme+xml"/>
  <Override PartName="/ppt/theme/theme26.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5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57.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48.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4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13.xml" ContentType="application/vnd.openxmlformats-officedocument.theme+xml"/>
  <Override PartName="/ppt/theme/theme4.xml" ContentType="application/vnd.openxmlformats-officedocument.theme+xml"/>
  <Override PartName="/ppt/theme/theme31.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41.xml" ContentType="application/vnd.openxmlformats-officedocument.theme+xml"/>
  <Override PartName="/ppt/theme/theme39.xml" ContentType="application/vnd.openxmlformats-officedocument.theme+xml"/>
  <Override PartName="/ppt/theme/theme53.xml" ContentType="application/vnd.openxmlformats-officedocument.theme+xml"/>
  <Override PartName="/ppt/theme/theme42.xml" ContentType="application/vnd.openxmlformats-officedocument.theme+xml"/>
  <Override PartName="/ppt/theme/theme54.xml" ContentType="application/vnd.openxmlformats-officedocument.theme+xml"/>
  <Override PartName="/ppt/theme/theme43.xml" ContentType="application/vnd.openxmlformats-officedocument.theme+xml"/>
  <Override PartName="/ppt/theme/theme55.xml" ContentType="application/vnd.openxmlformats-officedocument.theme+xml"/>
  <Override PartName="/ppt/theme/theme44.xml" ContentType="application/vnd.openxmlformats-officedocument.theme+xml"/>
  <Override PartName="/ppt/theme/theme56.xml" ContentType="application/vnd.openxmlformats-officedocument.theme+xml"/>
  <Override PartName="/ppt/theme/theme40.xml" ContentType="application/vnd.openxmlformats-officedocument.theme+xml"/>
  <Override PartName="/ppt/theme/theme38.xml" ContentType="application/vnd.openxmlformats-officedocument.theme+xml"/>
  <Override PartName="/ppt/theme/theme37.xml" ContentType="application/vnd.openxmlformats-officedocument.theme+xml"/>
  <Override PartName="/ppt/theme/theme10.xml" ContentType="application/vnd.openxmlformats-officedocument.theme+xml"/>
  <Override PartName="/ppt/theme/theme47.xml" ContentType="application/vnd.openxmlformats-officedocument.theme+xml"/>
  <Override PartName="/ppt/theme/theme9.xml" ContentType="application/vnd.openxmlformats-officedocument.theme+xml"/>
  <Override PartName="/ppt/theme/theme36.xml" ContentType="application/vnd.openxmlformats-officedocument.theme+xml"/>
  <Override PartName="/ppt/theme/theme8.xml" ContentType="application/vnd.openxmlformats-officedocument.theme+xml"/>
  <Override PartName="/ppt/theme/theme35.xml" ContentType="application/vnd.openxmlformats-officedocument.theme+xml"/>
  <Override PartName="/ppt/theme/theme7.xml" ContentType="application/vnd.openxmlformats-officedocument.theme+xml"/>
  <Override PartName="/ppt/theme/theme34.xml" ContentType="application/vnd.openxmlformats-officedocument.theme+xml"/>
  <Override PartName="/ppt/theme/theme6.xml" ContentType="application/vnd.openxmlformats-officedocument.theme+xml"/>
  <Override PartName="/ppt/theme/theme33.xml" ContentType="application/vnd.openxmlformats-officedocument.theme+xml"/>
  <Override PartName="/ppt/theme/theme5.xml" ContentType="application/vnd.openxmlformats-officedocument.theme+xml"/>
  <Override PartName="/ppt/theme/theme32.xml" ContentType="application/vnd.openxmlformats-officedocument.theme+xml"/>
  <Override PartName="/ppt/_rels/presentation.xml.rels" ContentType="application/vnd.openxmlformats-package.relationships+xml"/>
  <Override PartName="/ppt/media/image7.jpeg" ContentType="image/jpeg"/>
  <Override PartName="/ppt/media/image10.jpeg" ContentType="image/jpeg"/>
  <Override PartName="/ppt/media/OOXDiagramDataRels1_2.jpeg" ContentType="image/jpeg"/>
  <Override PartName="/ppt/media/OOXDiagramDrawingRels1_2.jpeg" ContentType="image/jpeg"/>
  <Override PartName="/ppt/media/image13.jpeg" ContentType="image/jpeg"/>
  <Override PartName="/ppt/media/image14.jpeg" ContentType="image/jpeg"/>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OOXDiagramDrawingRels1_0.jpeg" ContentType="image/jpeg"/>
  <Override PartName="/ppt/media/image11.jpeg" ContentType="image/jpeg"/>
  <Override PartName="/ppt/media/image8.jpeg" ContentType="image/jpeg"/>
  <Override PartName="/ppt/media/OOXDiagramDataRels1_0.jpeg" ContentType="image/jpeg"/>
  <Override PartName="/ppt/media/OOXDiagramDataRels1_1.jpeg" ContentType="image/jpeg"/>
  <Override PartName="/ppt/media/OOXDiagramDrawingRels1_1.jpeg" ContentType="image/jpeg"/>
  <Override PartName="/ppt/media/image9.jpeg" ContentType="image/jpeg"/>
  <Override PartName="/ppt/media/image12.jpeg" ContentType="image/jpe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2.xml" ContentType="application/vnd.openxmlformats-officedocument.presentationml.slideLayout+xml"/>
  <Override PartName="/ppt/slideLayouts/_rels/slideLayout7.xml.rels" ContentType="application/vnd.openxmlformats-package.relationships+xml"/>
  <Override PartName="/ppt/slideLayouts/_rels/slideLayout15.xml.rels" ContentType="application/vnd.openxmlformats-package.relationships+xml"/>
  <Override PartName="/ppt/slideLayouts/_rels/slideLayout12.xml.rels" ContentType="application/vnd.openxmlformats-package.relationships+xml"/>
  <Override PartName="/ppt/slideLayouts/_rels/slideLayout49.xml.rels" ContentType="application/vnd.openxmlformats-package.relationships+xml"/>
  <Override PartName="/ppt/slideLayouts/_rels/slideLayout4.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52.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30.xml.rels" ContentType="application/vnd.openxmlformats-package.relationships+xml"/>
  <Override PartName="/ppt/slideLayouts/_rels/slideLayout9.xml.rels" ContentType="application/vnd.openxmlformats-package.relationships+xml"/>
  <Override PartName="/ppt/slideLayouts/_rels/slideLayout17.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56.xml.rels" ContentType="application/vnd.openxmlformats-package.relationships+xml"/>
  <Override PartName="/ppt/slideLayouts/_rels/slideLayout44.xml.rels" ContentType="application/vnd.openxmlformats-package.relationships+xml"/>
  <Override PartName="/ppt/slideLayouts/_rels/slideLayout55.xml.rels" ContentType="application/vnd.openxmlformats-package.relationships+xml"/>
  <Override PartName="/ppt/slideLayouts/_rels/slideLayout43.xml.rels" ContentType="application/vnd.openxmlformats-package.relationships+xml"/>
  <Override PartName="/ppt/slideLayouts/_rels/slideLayout54.xml.rels" ContentType="application/vnd.openxmlformats-package.relationships+xml"/>
  <Override PartName="/ppt/slideLayouts/_rels/slideLayout42.xml.rels" ContentType="application/vnd.openxmlformats-package.relationships+xml"/>
  <Override PartName="/ppt/slideLayouts/_rels/slideLayout53.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27.xml.rels" ContentType="application/vnd.openxmlformats-package.relationships+xml"/>
  <Override PartName="/ppt/slideLayouts/_rels/slideLayout39.xml.rels" ContentType="application/vnd.openxmlformats-package.relationships+xml"/>
  <Override PartName="/ppt/slideLayouts/_rels/slideLayout41.xml.rels" ContentType="application/vnd.openxmlformats-package.relationships+xml"/>
  <Override PartName="/ppt/slideLayouts/_rels/slideLayout23.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57.xml.rels" ContentType="application/vnd.openxmlformats-package.relationships+xml"/>
  <Override PartName="/ppt/slideLayouts/_rels/slideLayout22.xml.rels" ContentType="application/vnd.openxmlformats-package.relationships+xml"/>
  <Override PartName="/ppt/slideLayouts/_rels/slideLayout45.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47.xml.rels" ContentType="application/vnd.openxmlformats-package.relationships+xml"/>
  <Override PartName="/ppt/slideLayouts/_rels/slideLayout28.xml.rels" ContentType="application/vnd.openxmlformats-package.relationships+xml"/>
  <Override PartName="/ppt/slideLayouts/_rels/slideLayout6.xml.rels" ContentType="application/vnd.openxmlformats-package.relationships+xml"/>
  <Override PartName="/ppt/slideLayouts/_rels/slideLayout14.xml.rels" ContentType="application/vnd.openxmlformats-package.relationships+xml"/>
  <Override PartName="/ppt/slideLayouts/_rels/slideLayout1.xml.rels" ContentType="application/vnd.openxmlformats-package.relationships+xml"/>
  <Override PartName="/ppt/slideLayouts/_rels/slideLayout46.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48.xml.rels" ContentType="application/vnd.openxmlformats-package.relationships+xml"/>
  <Override PartName="/ppt/slideLayouts/_rels/slideLayout29.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26.xml" ContentType="application/vnd.openxmlformats-officedocument.presentationml.slideLayout+xml"/>
  <Override PartName="/ppt/slideLayouts/slideLayout4.xml" ContentType="application/vnd.openxmlformats-officedocument.presentationml.slideLayout+xml"/>
  <Override PartName="/ppt/slideLayouts/slideLayout27.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8.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29.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1.xml" ContentType="application/vnd.openxmlformats-officedocument.presentationml.slideLayout+xml"/>
  <Override PartName="/ppt/slideLayouts/slideLayout53.xml" ContentType="application/vnd.openxmlformats-officedocument.presentationml.slideLayout+xml"/>
  <Override PartName="/ppt/slideLayouts/slideLayout42.xml" ContentType="application/vnd.openxmlformats-officedocument.presentationml.slideLayout+xml"/>
  <Override PartName="/ppt/slideLayouts/slideLayout54.xml" ContentType="application/vnd.openxmlformats-officedocument.presentationml.slideLayout+xml"/>
  <Override PartName="/ppt/slideLayouts/slideLayout43.xml" ContentType="application/vnd.openxmlformats-officedocument.presentationml.slideLayout+xml"/>
  <Override PartName="/ppt/slideLayouts/slideLayout55.xml" ContentType="application/vnd.openxmlformats-officedocument.presentationml.slideLayout+xml"/>
  <Override PartName="/ppt/slideLayouts/slideLayout44.xml" ContentType="application/vnd.openxmlformats-officedocument.presentationml.slideLayout+xml"/>
  <Override PartName="/ppt/slideLayouts/slideLayout56.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9.xml" ContentType="application/vnd.openxmlformats-officedocument.presentationml.slideLayout+xml"/>
  <Override PartName="/ppt/slideLayouts/slideLayout52.xml" ContentType="application/vnd.openxmlformats-officedocument.presentationml.slideLayout+xml"/>
  <Override PartName="/ppt/slideLayouts/slideLayout13.xml" ContentType="application/vnd.openxmlformats-officedocument.presentationml.slideLayout+xml"/>
  <Override PartName="/ppt/slideLayouts/slideLayout7.xml" ContentType="application/vnd.openxmlformats-officedocument.presentationml.slideLayout+xml"/>
  <Override PartName="/ppt/slideLayouts/slideLayout50.xml" ContentType="application/vnd.openxmlformats-officedocument.presentationml.slideLayout+xml"/>
  <Override PartName="/ppt/slideLayouts/slideLayout8.xml" ContentType="application/vnd.openxmlformats-officedocument.presentationml.slideLayout+xml"/>
  <Override PartName="/ppt/slideLayouts/slideLayout51.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s/_rels/slide5.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6.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_rels/slide17.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notesSlides/_rels/notesSlide6.xml.rels" ContentType="application/vnd.openxmlformats-package.relationships+xml"/>
  <Override PartName="/ppt/notesSlides/_rels/notesSlide19.xml.rels" ContentType="application/vnd.openxmlformats-package.relationships+xml"/>
  <Override PartName="/ppt/notesSlides/_rels/notesSlide5.xml.rels" ContentType="application/vnd.openxmlformats-package.relationships+xml"/>
  <Override PartName="/ppt/notesSlides/_rels/notesSlide18.xml.rels" ContentType="application/vnd.openxmlformats-package.relationships+xml"/>
  <Override PartName="/ppt/notesSlides/_rels/notesSlide20.xml.rels" ContentType="application/vnd.openxmlformats-package.relationships+xml"/>
  <Override PartName="/ppt/notesSlides/_rels/notesSlide4.xml.rels" ContentType="application/vnd.openxmlformats-package.relationships+xml"/>
  <Override PartName="/ppt/notesSlides/_rels/notesSlide17.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6.xml.rels" ContentType="application/vnd.openxmlformats-package.relationships+xml"/>
  <Override PartName="/ppt/notesSlides/_rels/notesSlide3.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15.xml.rels" ContentType="application/vnd.openxmlformats-package.relationships+xml"/>
  <Override PartName="/ppt/notesSlides/_rels/notesSlide2.xml.rels" ContentType="application/vnd.openxmlformats-package.relationships+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19.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3.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16.xml" ContentType="application/vnd.openxmlformats-officedocument.presentationml.notesSlide+xml"/>
  <Override PartName="/ppt/notesSlides/notesSlide1.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microsoft.com/office/2020/02/relationships/classificationlabels" Target="docMetadata/LabelInfo.xml"/><Relationship Id="rId8"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6" r:id="rId36"/>
    <p:sldMasterId id="2147483718" r:id="rId37"/>
    <p:sldMasterId id="2147483720" r:id="rId38"/>
    <p:sldMasterId id="2147483722" r:id="rId39"/>
    <p:sldMasterId id="2147483724" r:id="rId40"/>
    <p:sldMasterId id="2147483726" r:id="rId41"/>
    <p:sldMasterId id="2147483728" r:id="rId42"/>
    <p:sldMasterId id="2147483730" r:id="rId43"/>
    <p:sldMasterId id="2147483732" r:id="rId44"/>
    <p:sldMasterId id="2147483734" r:id="rId45"/>
    <p:sldMasterId id="2147483736" r:id="rId46"/>
    <p:sldMasterId id="2147483738" r:id="rId47"/>
    <p:sldMasterId id="2147483740" r:id="rId48"/>
    <p:sldMasterId id="2147483742" r:id="rId49"/>
    <p:sldMasterId id="2147483744" r:id="rId50"/>
    <p:sldMasterId id="2147483746" r:id="rId51"/>
    <p:sldMasterId id="2147483748" r:id="rId52"/>
    <p:sldMasterId id="2147483750" r:id="rId53"/>
    <p:sldMasterId id="2147483752" r:id="rId54"/>
    <p:sldMasterId id="2147483754" r:id="rId55"/>
    <p:sldMasterId id="2147483756" r:id="rId56"/>
    <p:sldMasterId id="2147483758" r:id="rId57"/>
    <p:sldMasterId id="2147483760" r:id="rId58"/>
  </p:sldMasterIdLst>
  <p:notesMasterIdLst>
    <p:notesMasterId r:id="rId59"/>
  </p:notesMasterIdLst>
  <p:sldIdLst>
    <p:sldId id="256" r:id="rId60"/>
    <p:sldId id="257" r:id="rId61"/>
    <p:sldId id="258" r:id="rId62"/>
    <p:sldId id="259" r:id="rId63"/>
    <p:sldId id="260" r:id="rId64"/>
    <p:sldId id="261" r:id="rId65"/>
    <p:sldId id="262" r:id="rId66"/>
    <p:sldId id="263" r:id="rId67"/>
    <p:sldId id="264" r:id="rId68"/>
    <p:sldId id="265" r:id="rId69"/>
    <p:sldId id="266" r:id="rId70"/>
    <p:sldId id="267" r:id="rId71"/>
    <p:sldId id="268" r:id="rId72"/>
    <p:sldId id="269" r:id="rId73"/>
    <p:sldId id="270" r:id="rId74"/>
    <p:sldId id="271" r:id="rId75"/>
    <p:sldId id="272" r:id="rId76"/>
    <p:sldId id="273" r:id="rId77"/>
    <p:sldId id="274" r:id="rId78"/>
    <p:sldId id="275" r:id="rId79"/>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slideMaster" Target="slideMasters/slideMaster46.xml"/><Relationship Id="rId48" Type="http://schemas.openxmlformats.org/officeDocument/2006/relationships/slideMaster" Target="slideMasters/slideMaster47.xml"/><Relationship Id="rId49" Type="http://schemas.openxmlformats.org/officeDocument/2006/relationships/slideMaster" Target="slideMasters/slideMaster48.xml"/><Relationship Id="rId50" Type="http://schemas.openxmlformats.org/officeDocument/2006/relationships/slideMaster" Target="slideMasters/slideMaster49.xml"/><Relationship Id="rId51" Type="http://schemas.openxmlformats.org/officeDocument/2006/relationships/slideMaster" Target="slideMasters/slideMaster50.xml"/><Relationship Id="rId52" Type="http://schemas.openxmlformats.org/officeDocument/2006/relationships/slideMaster" Target="slideMasters/slideMaster51.xml"/><Relationship Id="rId53" Type="http://schemas.openxmlformats.org/officeDocument/2006/relationships/slideMaster" Target="slideMasters/slideMaster52.xml"/><Relationship Id="rId54" Type="http://schemas.openxmlformats.org/officeDocument/2006/relationships/slideMaster" Target="slideMasters/slideMaster53.xml"/><Relationship Id="rId55" Type="http://schemas.openxmlformats.org/officeDocument/2006/relationships/slideMaster" Target="slideMasters/slideMaster54.xml"/><Relationship Id="rId56" Type="http://schemas.openxmlformats.org/officeDocument/2006/relationships/slideMaster" Target="slideMasters/slideMaster55.xml"/><Relationship Id="rId57" Type="http://schemas.openxmlformats.org/officeDocument/2006/relationships/slideMaster" Target="slideMasters/slideMaster56.xml"/><Relationship Id="rId58" Type="http://schemas.openxmlformats.org/officeDocument/2006/relationships/slideMaster" Target="slideMasters/slideMaster57.xml"/><Relationship Id="rId59" Type="http://schemas.openxmlformats.org/officeDocument/2006/relationships/notesMaster" Target="notesMasters/notesMaster1.xml"/><Relationship Id="rId60" Type="http://schemas.openxmlformats.org/officeDocument/2006/relationships/slide" Target="slides/slide1.xml"/><Relationship Id="rId61" Type="http://schemas.openxmlformats.org/officeDocument/2006/relationships/slide" Target="slides/slide2.xml"/><Relationship Id="rId62" Type="http://schemas.openxmlformats.org/officeDocument/2006/relationships/slide" Target="slides/slide3.xml"/><Relationship Id="rId63" Type="http://schemas.openxmlformats.org/officeDocument/2006/relationships/slide" Target="slides/slide4.xml"/><Relationship Id="rId64" Type="http://schemas.openxmlformats.org/officeDocument/2006/relationships/slide" Target="slides/slide5.xml"/><Relationship Id="rId65" Type="http://schemas.openxmlformats.org/officeDocument/2006/relationships/slide" Target="slides/slide6.xml"/><Relationship Id="rId66" Type="http://schemas.openxmlformats.org/officeDocument/2006/relationships/slide" Target="slides/slide7.xml"/><Relationship Id="rId67" Type="http://schemas.openxmlformats.org/officeDocument/2006/relationships/slide" Target="slides/slide8.xml"/><Relationship Id="rId68" Type="http://schemas.openxmlformats.org/officeDocument/2006/relationships/slide" Target="slides/slide9.xml"/><Relationship Id="rId69" Type="http://schemas.openxmlformats.org/officeDocument/2006/relationships/slide" Target="slides/slide10.xml"/><Relationship Id="rId70" Type="http://schemas.openxmlformats.org/officeDocument/2006/relationships/slide" Target="slides/slide11.xml"/><Relationship Id="rId71" Type="http://schemas.openxmlformats.org/officeDocument/2006/relationships/slide" Target="slides/slide12.xml"/><Relationship Id="rId72" Type="http://schemas.openxmlformats.org/officeDocument/2006/relationships/slide" Target="slides/slide13.xml"/><Relationship Id="rId73" Type="http://schemas.openxmlformats.org/officeDocument/2006/relationships/slide" Target="slides/slide14.xml"/><Relationship Id="rId74" Type="http://schemas.openxmlformats.org/officeDocument/2006/relationships/slide" Target="slides/slide15.xml"/><Relationship Id="rId75" Type="http://schemas.openxmlformats.org/officeDocument/2006/relationships/slide" Target="slides/slide16.xml"/><Relationship Id="rId76" Type="http://schemas.openxmlformats.org/officeDocument/2006/relationships/slide" Target="slides/slide17.xml"/><Relationship Id="rId77" Type="http://schemas.openxmlformats.org/officeDocument/2006/relationships/slide" Target="slides/slide18.xml"/><Relationship Id="rId78" Type="http://schemas.openxmlformats.org/officeDocument/2006/relationships/slide" Target="slides/slide19.xml"/><Relationship Id="rId79" Type="http://schemas.openxmlformats.org/officeDocument/2006/relationships/slide" Target="slides/slide20.xml"/><Relationship Id="rId80" Type="http://schemas.openxmlformats.org/officeDocument/2006/relationships/presProps" Target="presProps.xml"/>
</Relationships>
</file>

<file path=ppt/diagrams/_rels/data1.xml.rels><?xml version="1.0" encoding="UTF-8"?>
<Relationships xmlns="http://schemas.openxmlformats.org/package/2006/relationships"><Relationship Id="rId1" Type="http://schemas.openxmlformats.org/officeDocument/2006/relationships/image" Target="../media/OOXDiagramDataRels1_0.jpeg"/><Relationship Id="rId2" Type="http://schemas.openxmlformats.org/officeDocument/2006/relationships/image" Target="../media/OOXDiagramDataRels1_1.jpeg"/><Relationship Id="rId3" Type="http://schemas.openxmlformats.org/officeDocument/2006/relationships/image" Target="../media/OOXDiagramDataRels1_2.jpeg"/>
</Relationships>
</file>

<file path=ppt/diagrams/_rels/drawing1.xml.rels><?xml version="1.0" encoding="UTF-8"?>
<Relationships xmlns="http://schemas.openxmlformats.org/package/2006/relationships"><Relationship Id="rId1" Type="http://schemas.openxmlformats.org/officeDocument/2006/relationships/image" Target="../media/OOXDiagramDrawingRels1_0.jpeg"/><Relationship Id="rId2" Type="http://schemas.openxmlformats.org/officeDocument/2006/relationships/image" Target="../media/OOXDiagramDrawingRels1_1.jpeg"/><Relationship Id="rId3" Type="http://schemas.openxmlformats.org/officeDocument/2006/relationships/image" Target="../media/OOXDiagramDrawingRels1_2.jpeg"/>
</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7F3D82-E2F3-4D8B-A016-4B5BE051362E}"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3B6C05C3-3B90-4DC9-835A-2984B7EB84E7}">
      <dgm:prSet/>
      <dgm:spPr/>
      <dgm:t>
        <a:bodyPr/>
        <a:lstStyle/>
        <a:p>
          <a:pPr>
            <a:lnSpc>
              <a:spcPct val="100000"/>
            </a:lnSpc>
            <a:defRPr b="1"/>
          </a:pPr>
          <a:r>
            <a:rPr lang="en-US"/>
            <a:t>Memory Wall Sorunu</a:t>
          </a:r>
        </a:p>
      </dgm:t>
    </dgm:pt>
    <dgm:pt modelId="{1661D5C8-3747-4445-ADF4-78FAC2EB166F}" type="parTrans" cxnId="{E151055B-EB40-40CB-A19B-082E51170B04}">
      <dgm:prSet/>
      <dgm:spPr/>
      <dgm:t>
        <a:bodyPr/>
        <a:lstStyle/>
        <a:p>
          <a:endParaRPr lang="en-US"/>
        </a:p>
      </dgm:t>
    </dgm:pt>
    <dgm:pt modelId="{6616DE6A-6CF2-48BE-8E90-49F03FF82178}" type="sibTrans" cxnId="{E151055B-EB40-40CB-A19B-082E51170B04}">
      <dgm:prSet/>
      <dgm:spPr/>
      <dgm:t>
        <a:bodyPr/>
        <a:lstStyle/>
        <a:p>
          <a:pPr>
            <a:lnSpc>
              <a:spcPct val="100000"/>
            </a:lnSpc>
            <a:defRPr b="1"/>
          </a:pPr>
          <a:endParaRPr lang="en-US"/>
        </a:p>
      </dgm:t>
    </dgm:pt>
    <dgm:pt modelId="{986209B6-C358-460F-9A7A-B6A97B0BBFA4}">
      <dgm:prSet/>
      <dgm:spPr/>
      <dgm:t>
        <a:bodyPr/>
        <a:lstStyle/>
        <a:p>
          <a:pPr>
            <a:lnSpc>
              <a:spcPct val="100000"/>
            </a:lnSpc>
          </a:pPr>
          <a:r>
            <a:rPr lang="en-US"/>
            <a:t>İşlemci hızı bellek hızını aşınca sistem performansı düşer ve bekleme süreleri artar.</a:t>
          </a:r>
        </a:p>
      </dgm:t>
    </dgm:pt>
    <dgm:pt modelId="{945EB625-4223-425B-850A-D56F37043646}" type="parTrans" cxnId="{5AC1FDB8-0F36-4B70-A0AA-9552B27B068C}">
      <dgm:prSet/>
      <dgm:spPr/>
      <dgm:t>
        <a:bodyPr/>
        <a:lstStyle/>
        <a:p>
          <a:endParaRPr lang="en-US"/>
        </a:p>
      </dgm:t>
    </dgm:pt>
    <dgm:pt modelId="{AB114924-3505-40CA-ADE6-96820BA7477A}" type="sibTrans" cxnId="{5AC1FDB8-0F36-4B70-A0AA-9552B27B068C}">
      <dgm:prSet/>
      <dgm:spPr/>
      <dgm:t>
        <a:bodyPr/>
        <a:lstStyle/>
        <a:p>
          <a:endParaRPr lang="en-US"/>
        </a:p>
      </dgm:t>
    </dgm:pt>
    <dgm:pt modelId="{20BDFD6F-6E0B-475A-8789-E98543F6D89B}">
      <dgm:prSet/>
      <dgm:spPr/>
      <dgm:t>
        <a:bodyPr/>
        <a:lstStyle/>
        <a:p>
          <a:pPr>
            <a:lnSpc>
              <a:spcPct val="100000"/>
            </a:lnSpc>
            <a:defRPr b="1"/>
          </a:pPr>
          <a:r>
            <a:rPr lang="en-US"/>
            <a:t>Önbellek Eşleme Teknikleri</a:t>
          </a:r>
        </a:p>
      </dgm:t>
    </dgm:pt>
    <dgm:pt modelId="{FF84F39C-5975-4239-AD0C-7696E5E6A22B}" type="parTrans" cxnId="{F7B8A09E-E757-44A9-9E21-AFDA58145992}">
      <dgm:prSet/>
      <dgm:spPr/>
      <dgm:t>
        <a:bodyPr/>
        <a:lstStyle/>
        <a:p>
          <a:endParaRPr lang="en-US"/>
        </a:p>
      </dgm:t>
    </dgm:pt>
    <dgm:pt modelId="{9EB6844B-35CC-4B17-A057-1F850BA2591A}" type="sibTrans" cxnId="{F7B8A09E-E757-44A9-9E21-AFDA58145992}">
      <dgm:prSet/>
      <dgm:spPr/>
      <dgm:t>
        <a:bodyPr/>
        <a:lstStyle/>
        <a:p>
          <a:pPr>
            <a:lnSpc>
              <a:spcPct val="100000"/>
            </a:lnSpc>
            <a:defRPr b="1"/>
          </a:pPr>
          <a:endParaRPr lang="en-US"/>
        </a:p>
      </dgm:t>
    </dgm:pt>
    <dgm:pt modelId="{449DD8B4-D0DF-42BB-B665-6E7D442ABD4E}">
      <dgm:prSet/>
      <dgm:spPr/>
      <dgm:t>
        <a:bodyPr/>
        <a:lstStyle/>
        <a:p>
          <a:pPr>
            <a:lnSpc>
              <a:spcPct val="100000"/>
            </a:lnSpc>
          </a:pPr>
          <a:r>
            <a:rPr lang="en-US"/>
            <a:t>Direct Mapping, Set-Associative ve Full-Associative tekniklerinin isabet oranları karşılaştırılır.</a:t>
          </a:r>
        </a:p>
      </dgm:t>
    </dgm:pt>
    <dgm:pt modelId="{735EB82E-957C-41C2-96D9-1367851F014C}" type="parTrans" cxnId="{BCC471F1-D13B-47A8-B386-AA81345DCE31}">
      <dgm:prSet/>
      <dgm:spPr/>
      <dgm:t>
        <a:bodyPr/>
        <a:lstStyle/>
        <a:p>
          <a:endParaRPr lang="en-US"/>
        </a:p>
      </dgm:t>
    </dgm:pt>
    <dgm:pt modelId="{CEB3454D-1ABC-4763-8525-E87585C91E2B}" type="sibTrans" cxnId="{BCC471F1-D13B-47A8-B386-AA81345DCE31}">
      <dgm:prSet/>
      <dgm:spPr/>
      <dgm:t>
        <a:bodyPr/>
        <a:lstStyle/>
        <a:p>
          <a:endParaRPr lang="en-US"/>
        </a:p>
      </dgm:t>
    </dgm:pt>
    <dgm:pt modelId="{19D86BD5-6D45-42F6-80C5-70321EEB2AEE}">
      <dgm:prSet/>
      <dgm:spPr/>
      <dgm:t>
        <a:bodyPr/>
        <a:lstStyle/>
        <a:p>
          <a:pPr>
            <a:lnSpc>
              <a:spcPct val="100000"/>
            </a:lnSpc>
            <a:defRPr b="1"/>
          </a:pPr>
          <a:r>
            <a:rPr lang="en-US"/>
            <a:t>Metodoloji Aşamaları</a:t>
          </a:r>
        </a:p>
      </dgm:t>
    </dgm:pt>
    <dgm:pt modelId="{E370E278-3CD1-40F0-A5F1-CFF45A482716}" type="parTrans" cxnId="{350667BA-71A3-44B6-B21B-F4D49580C049}">
      <dgm:prSet/>
      <dgm:spPr/>
      <dgm:t>
        <a:bodyPr/>
        <a:lstStyle/>
        <a:p>
          <a:endParaRPr lang="en-US"/>
        </a:p>
      </dgm:t>
    </dgm:pt>
    <dgm:pt modelId="{F5D01A2A-EC9B-4184-B8E6-51A88875DE33}" type="sibTrans" cxnId="{350667BA-71A3-44B6-B21B-F4D49580C049}">
      <dgm:prSet/>
      <dgm:spPr/>
      <dgm:t>
        <a:bodyPr/>
        <a:lstStyle/>
        <a:p>
          <a:endParaRPr lang="en-US"/>
        </a:p>
      </dgm:t>
    </dgm:pt>
    <dgm:pt modelId="{CC5B9051-BE3A-4F48-B062-5E327002BD38}">
      <dgm:prSet/>
      <dgm:spPr/>
      <dgm:t>
        <a:bodyPr/>
        <a:lstStyle/>
        <a:p>
          <a:pPr>
            <a:lnSpc>
              <a:spcPct val="100000"/>
            </a:lnSpc>
          </a:pPr>
          <a:r>
            <a:rPr lang="en-US"/>
            <a:t>Teorik analiz, donanım tasarımı ve yazılım simülasyonu ile kapsamlı araştırma yapılır.</a:t>
          </a:r>
        </a:p>
      </dgm:t>
    </dgm:pt>
    <dgm:pt modelId="{B3B7524F-B6A7-4E3B-AFEE-BF0824E49EF0}" type="parTrans" cxnId="{C31270EA-80FE-4223-BFE8-42D39D51F317}">
      <dgm:prSet/>
      <dgm:spPr/>
      <dgm:t>
        <a:bodyPr/>
        <a:lstStyle/>
        <a:p>
          <a:endParaRPr lang="en-US"/>
        </a:p>
      </dgm:t>
    </dgm:pt>
    <dgm:pt modelId="{18D5BA97-3E58-40C3-9A7A-205E76007848}" type="sibTrans" cxnId="{C31270EA-80FE-4223-BFE8-42D39D51F317}">
      <dgm:prSet/>
      <dgm:spPr/>
      <dgm:t>
        <a:bodyPr/>
        <a:lstStyle/>
        <a:p>
          <a:endParaRPr lang="en-US"/>
        </a:p>
      </dgm:t>
    </dgm:pt>
    <dgm:pt modelId="{CF221CDB-D83D-410C-A22A-8906C01CF2BA}" type="pres">
      <dgm:prSet presAssocID="{047F3D82-E2F3-4D8B-A016-4B5BE051362E}" presName="Root" presStyleCnt="0">
        <dgm:presLayoutVars>
          <dgm:dir/>
          <dgm:resizeHandles val="exact"/>
        </dgm:presLayoutVars>
      </dgm:prSet>
      <dgm:spPr/>
    </dgm:pt>
    <dgm:pt modelId="{F89E5559-EAE4-497E-AFB0-0C0093AA4C46}" type="pres">
      <dgm:prSet presAssocID="{3B6C05C3-3B90-4DC9-835A-2984B7EB84E7}" presName="Composite" presStyleCnt="0"/>
      <dgm:spPr/>
    </dgm:pt>
    <dgm:pt modelId="{5B1A30F8-F568-41A7-82F5-E3EFE0A6414F}" type="pres">
      <dgm:prSet presAssocID="{3B6C05C3-3B90-4DC9-835A-2984B7EB84E7}"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3184" r="20068" b="4"/>
          <a:stretch/>
        </a:blipFill>
      </dgm:spPr>
      <dgm:extLst>
        <a:ext uri="{E40237B7-FDA0-4F09-8148-C483321AD2D9}">
          <dgm14:cNvPr xmlns:dgm14="http://schemas.microsoft.com/office/drawing/2010/diagram" id="0" name="" descr="486 ile 686 sınıfları arasındaki farklı işlemcilerin yakın çekimleri."/>
        </a:ext>
      </dgm:extLst>
    </dgm:pt>
    <dgm:pt modelId="{71C264E2-C8C2-4A4A-A5DF-59E6D2F02558}" type="pres">
      <dgm:prSet presAssocID="{3B6C05C3-3B90-4DC9-835A-2984B7EB84E7}" presName="Subtitle" presStyleLbl="revTx" presStyleIdx="0" presStyleCnt="6">
        <dgm:presLayoutVars>
          <dgm:chMax val="0"/>
          <dgm:bulletEnabled/>
        </dgm:presLayoutVars>
      </dgm:prSet>
      <dgm:spPr/>
    </dgm:pt>
    <dgm:pt modelId="{B51F095E-4AEA-4868-9C62-D02658A24A86}" type="pres">
      <dgm:prSet presAssocID="{3B6C05C3-3B90-4DC9-835A-2984B7EB84E7}" presName="Description" presStyleLbl="revTx" presStyleIdx="1" presStyleCnt="6">
        <dgm:presLayoutVars>
          <dgm:bulletEnabled/>
        </dgm:presLayoutVars>
      </dgm:prSet>
      <dgm:spPr/>
    </dgm:pt>
    <dgm:pt modelId="{7587A53D-8A44-4E4E-B572-682A9FC672D5}" type="pres">
      <dgm:prSet presAssocID="{6616DE6A-6CF2-48BE-8E90-49F03FF82178}" presName="sibTrans" presStyleLbl="sibTrans2D1" presStyleIdx="0" presStyleCnt="0"/>
      <dgm:spPr/>
    </dgm:pt>
    <dgm:pt modelId="{74A35414-0FDC-418C-B37E-5073EDA1D3FD}" type="pres">
      <dgm:prSet presAssocID="{20BDFD6F-6E0B-475A-8789-E98543F6D89B}" presName="Composite" presStyleCnt="0"/>
      <dgm:spPr/>
    </dgm:pt>
    <dgm:pt modelId="{D85AB4E0-7F15-4228-979F-6F8ED62D38A1}" type="pres">
      <dgm:prSet presAssocID="{20BDFD6F-6E0B-475A-8789-E98543F6D89B}"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9737" r="23516" b="4"/>
          <a:stretch/>
        </a:blipFill>
      </dgm:spPr>
      <dgm:extLst>
        <a:ext uri="{E40237B7-FDA0-4F09-8148-C483321AD2D9}">
          <dgm14:cNvPr xmlns:dgm14="http://schemas.microsoft.com/office/drawing/2010/diagram" id="0" name="" descr="Kopya alanına sahip kırmızı iletişim baloncukları siyah oklarla birbirine bağlanır. Bu görsel, sosyal medyayı ve insanlar arasındaki çevrimiçi iletişimi gösteriyor."/>
        </a:ext>
      </dgm:extLst>
    </dgm:pt>
    <dgm:pt modelId="{3F26E5F5-4166-4D89-889C-F597A255DB8C}" type="pres">
      <dgm:prSet presAssocID="{20BDFD6F-6E0B-475A-8789-E98543F6D89B}" presName="Subtitle" presStyleLbl="revTx" presStyleIdx="2" presStyleCnt="6">
        <dgm:presLayoutVars>
          <dgm:chMax val="0"/>
          <dgm:bulletEnabled/>
        </dgm:presLayoutVars>
      </dgm:prSet>
      <dgm:spPr/>
    </dgm:pt>
    <dgm:pt modelId="{D0DA2C81-E00C-40AA-B597-10F87CE7D848}" type="pres">
      <dgm:prSet presAssocID="{20BDFD6F-6E0B-475A-8789-E98543F6D89B}" presName="Description" presStyleLbl="revTx" presStyleIdx="3" presStyleCnt="6">
        <dgm:presLayoutVars>
          <dgm:bulletEnabled/>
        </dgm:presLayoutVars>
      </dgm:prSet>
      <dgm:spPr/>
    </dgm:pt>
    <dgm:pt modelId="{394D33A5-23D6-47CE-BF0B-AA6C4BF2B2AC}" type="pres">
      <dgm:prSet presAssocID="{9EB6844B-35CC-4B17-A057-1F850BA2591A}" presName="sibTrans" presStyleLbl="sibTrans2D1" presStyleIdx="0" presStyleCnt="0"/>
      <dgm:spPr/>
    </dgm:pt>
    <dgm:pt modelId="{4CC27983-8F86-4F3F-9CD2-5E0B186D2A57}" type="pres">
      <dgm:prSet presAssocID="{19D86BD5-6D45-42F6-80C5-70321EEB2AEE}" presName="Composite" presStyleCnt="0"/>
      <dgm:spPr/>
    </dgm:pt>
    <dgm:pt modelId="{7BC4C799-4BED-4B2B-B667-57FCAD8A747C}" type="pres">
      <dgm:prSet presAssocID="{19D86BD5-6D45-42F6-80C5-70321EEB2AEE}"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5070" r="19428" b="-3"/>
          <a:stretch/>
        </a:blipFill>
      </dgm:spPr>
      <dgm:extLst>
        <a:ext uri="{E40237B7-FDA0-4F09-8148-C483321AD2D9}">
          <dgm14:cNvPr xmlns:dgm14="http://schemas.microsoft.com/office/drawing/2010/diagram" id="0" name="" descr="Kadın çizim akış şeması"/>
        </a:ext>
      </dgm:extLst>
    </dgm:pt>
    <dgm:pt modelId="{536F9D40-C3BA-4C15-AAE5-1ECECE780417}" type="pres">
      <dgm:prSet presAssocID="{19D86BD5-6D45-42F6-80C5-70321EEB2AEE}" presName="Subtitle" presStyleLbl="revTx" presStyleIdx="4" presStyleCnt="6">
        <dgm:presLayoutVars>
          <dgm:chMax val="0"/>
          <dgm:bulletEnabled/>
        </dgm:presLayoutVars>
      </dgm:prSet>
      <dgm:spPr/>
    </dgm:pt>
    <dgm:pt modelId="{4E527976-8873-405F-B3EA-4F51A95EF87F}" type="pres">
      <dgm:prSet presAssocID="{19D86BD5-6D45-42F6-80C5-70321EEB2AEE}" presName="Description" presStyleLbl="revTx" presStyleIdx="5" presStyleCnt="6">
        <dgm:presLayoutVars>
          <dgm:bulletEnabled/>
        </dgm:presLayoutVars>
      </dgm:prSet>
      <dgm:spPr/>
    </dgm:pt>
  </dgm:ptLst>
  <dgm:cxnLst>
    <dgm:cxn modelId="{4010EA2B-BD27-4EFF-8A5C-39D8A57FE005}" type="presOf" srcId="{047F3D82-E2F3-4D8B-A016-4B5BE051362E}" destId="{CF221CDB-D83D-410C-A22A-8906C01CF2BA}" srcOrd="0" destOrd="0" presId="urn:microsoft.com/office/officeart/2024/3/layout/verticalVisualTextBlock1"/>
    <dgm:cxn modelId="{E151055B-EB40-40CB-A19B-082E51170B04}" srcId="{047F3D82-E2F3-4D8B-A016-4B5BE051362E}" destId="{3B6C05C3-3B90-4DC9-835A-2984B7EB84E7}" srcOrd="0" destOrd="0" parTransId="{1661D5C8-3747-4445-ADF4-78FAC2EB166F}" sibTransId="{6616DE6A-6CF2-48BE-8E90-49F03FF82178}"/>
    <dgm:cxn modelId="{376C0961-71F4-46C5-8160-6FB33855228D}" type="presOf" srcId="{19D86BD5-6D45-42F6-80C5-70321EEB2AEE}" destId="{536F9D40-C3BA-4C15-AAE5-1ECECE780417}" srcOrd="0" destOrd="0" presId="urn:microsoft.com/office/officeart/2024/3/layout/verticalVisualTextBlock1"/>
    <dgm:cxn modelId="{9E889042-8537-45A0-A6AD-366596027492}" type="presOf" srcId="{9EB6844B-35CC-4B17-A057-1F850BA2591A}" destId="{394D33A5-23D6-47CE-BF0B-AA6C4BF2B2AC}" srcOrd="0" destOrd="0" presId="urn:microsoft.com/office/officeart/2024/3/layout/verticalVisualTextBlock1"/>
    <dgm:cxn modelId="{5AB9266A-D55C-4BCA-A5A8-748AF005B464}" type="presOf" srcId="{20BDFD6F-6E0B-475A-8789-E98543F6D89B}" destId="{3F26E5F5-4166-4D89-889C-F597A255DB8C}" srcOrd="0" destOrd="0" presId="urn:microsoft.com/office/officeart/2024/3/layout/verticalVisualTextBlock1"/>
    <dgm:cxn modelId="{D08ECC7F-0CE3-4371-A14C-DB9AC1BC7874}" type="presOf" srcId="{3B6C05C3-3B90-4DC9-835A-2984B7EB84E7}" destId="{71C264E2-C8C2-4A4A-A5DF-59E6D2F02558}" srcOrd="0" destOrd="0" presId="urn:microsoft.com/office/officeart/2024/3/layout/verticalVisualTextBlock1"/>
    <dgm:cxn modelId="{67202083-B787-4F8B-BBFB-D04E78842B85}" type="presOf" srcId="{986209B6-C358-460F-9A7A-B6A97B0BBFA4}" destId="{B51F095E-4AEA-4868-9C62-D02658A24A86}" srcOrd="0" destOrd="0" presId="urn:microsoft.com/office/officeart/2024/3/layout/verticalVisualTextBlock1"/>
    <dgm:cxn modelId="{F7B8A09E-E757-44A9-9E21-AFDA58145992}" srcId="{047F3D82-E2F3-4D8B-A016-4B5BE051362E}" destId="{20BDFD6F-6E0B-475A-8789-E98543F6D89B}" srcOrd="1" destOrd="0" parTransId="{FF84F39C-5975-4239-AD0C-7696E5E6A22B}" sibTransId="{9EB6844B-35CC-4B17-A057-1F850BA2591A}"/>
    <dgm:cxn modelId="{5AC1FDB8-0F36-4B70-A0AA-9552B27B068C}" srcId="{3B6C05C3-3B90-4DC9-835A-2984B7EB84E7}" destId="{986209B6-C358-460F-9A7A-B6A97B0BBFA4}" srcOrd="0" destOrd="0" parTransId="{945EB625-4223-425B-850A-D56F37043646}" sibTransId="{AB114924-3505-40CA-ADE6-96820BA7477A}"/>
    <dgm:cxn modelId="{350667BA-71A3-44B6-B21B-F4D49580C049}" srcId="{047F3D82-E2F3-4D8B-A016-4B5BE051362E}" destId="{19D86BD5-6D45-42F6-80C5-70321EEB2AEE}" srcOrd="2" destOrd="0" parTransId="{E370E278-3CD1-40F0-A5F1-CFF45A482716}" sibTransId="{F5D01A2A-EC9B-4184-B8E6-51A88875DE33}"/>
    <dgm:cxn modelId="{515359C8-0A72-4178-8FAE-5B89DA4A0EDC}" type="presOf" srcId="{449DD8B4-D0DF-42BB-B665-6E7D442ABD4E}" destId="{D0DA2C81-E00C-40AA-B597-10F87CE7D848}" srcOrd="0" destOrd="0" presId="urn:microsoft.com/office/officeart/2024/3/layout/verticalVisualTextBlock1"/>
    <dgm:cxn modelId="{C31270EA-80FE-4223-BFE8-42D39D51F317}" srcId="{19D86BD5-6D45-42F6-80C5-70321EEB2AEE}" destId="{CC5B9051-BE3A-4F48-B062-5E327002BD38}" srcOrd="0" destOrd="0" parTransId="{B3B7524F-B6A7-4E3B-AFEE-BF0824E49EF0}" sibTransId="{18D5BA97-3E58-40C3-9A7A-205E76007848}"/>
    <dgm:cxn modelId="{BCC471F1-D13B-47A8-B386-AA81345DCE31}" srcId="{20BDFD6F-6E0B-475A-8789-E98543F6D89B}" destId="{449DD8B4-D0DF-42BB-B665-6E7D442ABD4E}" srcOrd="0" destOrd="0" parTransId="{735EB82E-957C-41C2-96D9-1367851F014C}" sibTransId="{CEB3454D-1ABC-4763-8525-E87585C91E2B}"/>
    <dgm:cxn modelId="{30C77BFE-E43E-448C-9C4B-D580313BE0AB}" type="presOf" srcId="{6616DE6A-6CF2-48BE-8E90-49F03FF82178}" destId="{7587A53D-8A44-4E4E-B572-682A9FC672D5}" srcOrd="0" destOrd="0" presId="urn:microsoft.com/office/officeart/2024/3/layout/verticalVisualTextBlock1"/>
    <dgm:cxn modelId="{12FC42FF-008D-4ED2-AB3A-354E8A194C24}" type="presOf" srcId="{CC5B9051-BE3A-4F48-B062-5E327002BD38}" destId="{4E527976-8873-405F-B3EA-4F51A95EF87F}" srcOrd="0" destOrd="0" presId="urn:microsoft.com/office/officeart/2024/3/layout/verticalVisualTextBlock1"/>
    <dgm:cxn modelId="{780BBFC0-E3F1-400E-B762-3A5D3EC3B82B}" type="presParOf" srcId="{CF221CDB-D83D-410C-A22A-8906C01CF2BA}" destId="{F89E5559-EAE4-497E-AFB0-0C0093AA4C46}" srcOrd="0" destOrd="0" presId="urn:microsoft.com/office/officeart/2024/3/layout/verticalVisualTextBlock1"/>
    <dgm:cxn modelId="{48851938-3C05-4071-921A-3ECE5F84F9D5}" type="presParOf" srcId="{F89E5559-EAE4-497E-AFB0-0C0093AA4C46}" destId="{5B1A30F8-F568-41A7-82F5-E3EFE0A6414F}" srcOrd="0" destOrd="0" presId="urn:microsoft.com/office/officeart/2024/3/layout/verticalVisualTextBlock1"/>
    <dgm:cxn modelId="{C20D7D62-EFBE-4C55-A101-08000D6C3643}" type="presParOf" srcId="{F89E5559-EAE4-497E-AFB0-0C0093AA4C46}" destId="{71C264E2-C8C2-4A4A-A5DF-59E6D2F02558}" srcOrd="1" destOrd="0" presId="urn:microsoft.com/office/officeart/2024/3/layout/verticalVisualTextBlock1"/>
    <dgm:cxn modelId="{BED5723D-AB8F-49F9-8AFC-21970382648A}" type="presParOf" srcId="{F89E5559-EAE4-497E-AFB0-0C0093AA4C46}" destId="{B51F095E-4AEA-4868-9C62-D02658A24A86}" srcOrd="2" destOrd="0" presId="urn:microsoft.com/office/officeart/2024/3/layout/verticalVisualTextBlock1"/>
    <dgm:cxn modelId="{A6D776F4-5D14-4BBA-B86A-8D4C4DEA2FED}" type="presParOf" srcId="{CF221CDB-D83D-410C-A22A-8906C01CF2BA}" destId="{7587A53D-8A44-4E4E-B572-682A9FC672D5}" srcOrd="1" destOrd="0" presId="urn:microsoft.com/office/officeart/2024/3/layout/verticalVisualTextBlock1"/>
    <dgm:cxn modelId="{9E9B52E6-6C85-40F2-8992-4524EEF87355}" type="presParOf" srcId="{CF221CDB-D83D-410C-A22A-8906C01CF2BA}" destId="{74A35414-0FDC-418C-B37E-5073EDA1D3FD}" srcOrd="2" destOrd="0" presId="urn:microsoft.com/office/officeart/2024/3/layout/verticalVisualTextBlock1"/>
    <dgm:cxn modelId="{761D55AA-9CDB-4480-A5E7-A31B69A52F1E}" type="presParOf" srcId="{74A35414-0FDC-418C-B37E-5073EDA1D3FD}" destId="{D85AB4E0-7F15-4228-979F-6F8ED62D38A1}" srcOrd="0" destOrd="0" presId="urn:microsoft.com/office/officeart/2024/3/layout/verticalVisualTextBlock1"/>
    <dgm:cxn modelId="{9BDD5C2A-6CBE-4EB5-80D5-BEE40B5897DC}" type="presParOf" srcId="{74A35414-0FDC-418C-B37E-5073EDA1D3FD}" destId="{3F26E5F5-4166-4D89-889C-F597A255DB8C}" srcOrd="1" destOrd="0" presId="urn:microsoft.com/office/officeart/2024/3/layout/verticalVisualTextBlock1"/>
    <dgm:cxn modelId="{3901DE02-B790-408F-A736-2FAB01C12389}" type="presParOf" srcId="{74A35414-0FDC-418C-B37E-5073EDA1D3FD}" destId="{D0DA2C81-E00C-40AA-B597-10F87CE7D848}" srcOrd="2" destOrd="0" presId="urn:microsoft.com/office/officeart/2024/3/layout/verticalVisualTextBlock1"/>
    <dgm:cxn modelId="{E8E2F79A-3474-457A-B79D-16DC94970868}" type="presParOf" srcId="{CF221CDB-D83D-410C-A22A-8906C01CF2BA}" destId="{394D33A5-23D6-47CE-BF0B-AA6C4BF2B2AC}" srcOrd="3" destOrd="0" presId="urn:microsoft.com/office/officeart/2024/3/layout/verticalVisualTextBlock1"/>
    <dgm:cxn modelId="{0D6E6306-D4EC-41C8-BFB4-829978379998}" type="presParOf" srcId="{CF221CDB-D83D-410C-A22A-8906C01CF2BA}" destId="{4CC27983-8F86-4F3F-9CD2-5E0B186D2A57}" srcOrd="4" destOrd="0" presId="urn:microsoft.com/office/officeart/2024/3/layout/verticalVisualTextBlock1"/>
    <dgm:cxn modelId="{2C42DE96-8629-47A3-A349-832E9FB6B9B4}" type="presParOf" srcId="{4CC27983-8F86-4F3F-9CD2-5E0B186D2A57}" destId="{7BC4C799-4BED-4B2B-B667-57FCAD8A747C}" srcOrd="0" destOrd="0" presId="urn:microsoft.com/office/officeart/2024/3/layout/verticalVisualTextBlock1"/>
    <dgm:cxn modelId="{E3649ADD-602F-48BC-BB90-A74182431A6F}" type="presParOf" srcId="{4CC27983-8F86-4F3F-9CD2-5E0B186D2A57}" destId="{536F9D40-C3BA-4C15-AAE5-1ECECE780417}" srcOrd="1" destOrd="0" presId="urn:microsoft.com/office/officeart/2024/3/layout/verticalVisualTextBlock1"/>
    <dgm:cxn modelId="{D82F8543-87EC-44A3-AD12-8BB025517CF3}" type="presParOf" srcId="{4CC27983-8F86-4F3F-9CD2-5E0B186D2A57}" destId="{4E527976-8873-405F-B3EA-4F51A95EF87F}" srcOrd="2" destOrd="0" presId="urn:microsoft.com/office/officeart/2024/3/layout/verticalVisualTextBlock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1A30F8-F568-41A7-82F5-E3EFE0A6414F}">
      <dsp:nvSpPr>
        <dsp:cNvPr id="0" name=""/>
        <dsp:cNvSpPr/>
      </dsp:nvSpPr>
      <dsp:spPr>
        <a:xfrm>
          <a:off x="0" y="0"/>
          <a:ext cx="1320259" cy="132025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3184" r="20068" b="4"/>
          <a:stretch/>
        </a:blipFill>
        <a:ln>
          <a:noFill/>
        </a:ln>
        <a:effectLst/>
      </dsp:spPr>
      <dsp:style>
        <a:lnRef idx="0">
          <a:scrgbClr r="0" g="0" b="0"/>
        </a:lnRef>
        <a:fillRef idx="3">
          <a:scrgbClr r="0" g="0" b="0"/>
        </a:fillRef>
        <a:effectRef idx="2">
          <a:scrgbClr r="0" g="0" b="0"/>
        </a:effectRef>
        <a:fontRef idx="minor">
          <a:schemeClr val="lt1"/>
        </a:fontRef>
      </dsp:style>
    </dsp:sp>
    <dsp:sp modelId="{71C264E2-C8C2-4A4A-A5DF-59E6D2F02558}">
      <dsp:nvSpPr>
        <dsp:cNvPr id="0" name=""/>
        <dsp:cNvSpPr/>
      </dsp:nvSpPr>
      <dsp:spPr>
        <a:xfrm>
          <a:off x="1500259" y="0"/>
          <a:ext cx="9015340" cy="349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Memory Wall Sorunu</a:t>
          </a:r>
        </a:p>
      </dsp:txBody>
      <dsp:txXfrm>
        <a:off x="1500259" y="0"/>
        <a:ext cx="9015340" cy="349157"/>
      </dsp:txXfrm>
    </dsp:sp>
    <dsp:sp modelId="{B51F095E-4AEA-4868-9C62-D02658A24A86}">
      <dsp:nvSpPr>
        <dsp:cNvPr id="0" name=""/>
        <dsp:cNvSpPr/>
      </dsp:nvSpPr>
      <dsp:spPr>
        <a:xfrm>
          <a:off x="1500259" y="349157"/>
          <a:ext cx="9015340" cy="971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İşlemci hızı bellek hızını aşınca sistem performansı düşer ve bekleme süreleri artar.</a:t>
          </a:r>
        </a:p>
      </dsp:txBody>
      <dsp:txXfrm>
        <a:off x="1500259" y="349157"/>
        <a:ext cx="9015340" cy="971101"/>
      </dsp:txXfrm>
    </dsp:sp>
    <dsp:sp modelId="{D85AB4E0-7F15-4228-979F-6F8ED62D38A1}">
      <dsp:nvSpPr>
        <dsp:cNvPr id="0" name=""/>
        <dsp:cNvSpPr/>
      </dsp:nvSpPr>
      <dsp:spPr>
        <a:xfrm>
          <a:off x="0" y="1425880"/>
          <a:ext cx="1320259" cy="132025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9737" r="23516" b="4"/>
          <a:stretch/>
        </a:blipFill>
        <a:ln>
          <a:noFill/>
        </a:ln>
        <a:effectLst/>
      </dsp:spPr>
      <dsp:style>
        <a:lnRef idx="0">
          <a:scrgbClr r="0" g="0" b="0"/>
        </a:lnRef>
        <a:fillRef idx="3">
          <a:scrgbClr r="0" g="0" b="0"/>
        </a:fillRef>
        <a:effectRef idx="2">
          <a:scrgbClr r="0" g="0" b="0"/>
        </a:effectRef>
        <a:fontRef idx="minor">
          <a:schemeClr val="lt1"/>
        </a:fontRef>
      </dsp:style>
    </dsp:sp>
    <dsp:sp modelId="{3F26E5F5-4166-4D89-889C-F597A255DB8C}">
      <dsp:nvSpPr>
        <dsp:cNvPr id="0" name=""/>
        <dsp:cNvSpPr/>
      </dsp:nvSpPr>
      <dsp:spPr>
        <a:xfrm>
          <a:off x="1500259" y="1425880"/>
          <a:ext cx="9015340" cy="349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Önbellek Eşleme Teknikleri</a:t>
          </a:r>
        </a:p>
      </dsp:txBody>
      <dsp:txXfrm>
        <a:off x="1500259" y="1425880"/>
        <a:ext cx="9015340" cy="349157"/>
      </dsp:txXfrm>
    </dsp:sp>
    <dsp:sp modelId="{D0DA2C81-E00C-40AA-B597-10F87CE7D848}">
      <dsp:nvSpPr>
        <dsp:cNvPr id="0" name=""/>
        <dsp:cNvSpPr/>
      </dsp:nvSpPr>
      <dsp:spPr>
        <a:xfrm>
          <a:off x="1500259" y="1775038"/>
          <a:ext cx="9015340" cy="971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Direct Mapping, Set-Associative ve Full-Associative tekniklerinin isabet oranları karşılaştırılır.</a:t>
          </a:r>
        </a:p>
      </dsp:txBody>
      <dsp:txXfrm>
        <a:off x="1500259" y="1775038"/>
        <a:ext cx="9015340" cy="971101"/>
      </dsp:txXfrm>
    </dsp:sp>
    <dsp:sp modelId="{7BC4C799-4BED-4B2B-B667-57FCAD8A747C}">
      <dsp:nvSpPr>
        <dsp:cNvPr id="0" name=""/>
        <dsp:cNvSpPr/>
      </dsp:nvSpPr>
      <dsp:spPr>
        <a:xfrm>
          <a:off x="0" y="2851760"/>
          <a:ext cx="1320259" cy="132025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5070" r="19428" b="-3"/>
          <a:stretch/>
        </a:blipFill>
        <a:ln>
          <a:noFill/>
        </a:ln>
        <a:effectLst/>
      </dsp:spPr>
      <dsp:style>
        <a:lnRef idx="0">
          <a:scrgbClr r="0" g="0" b="0"/>
        </a:lnRef>
        <a:fillRef idx="3">
          <a:scrgbClr r="0" g="0" b="0"/>
        </a:fillRef>
        <a:effectRef idx="2">
          <a:scrgbClr r="0" g="0" b="0"/>
        </a:effectRef>
        <a:fontRef idx="minor">
          <a:schemeClr val="lt1"/>
        </a:fontRef>
      </dsp:style>
    </dsp:sp>
    <dsp:sp modelId="{536F9D40-C3BA-4C15-AAE5-1ECECE780417}">
      <dsp:nvSpPr>
        <dsp:cNvPr id="0" name=""/>
        <dsp:cNvSpPr/>
      </dsp:nvSpPr>
      <dsp:spPr>
        <a:xfrm>
          <a:off x="1500259" y="2851760"/>
          <a:ext cx="9015340" cy="349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Metodoloji Aşamaları</a:t>
          </a:r>
        </a:p>
      </dsp:txBody>
      <dsp:txXfrm>
        <a:off x="1500259" y="2851760"/>
        <a:ext cx="9015340" cy="349157"/>
      </dsp:txXfrm>
    </dsp:sp>
    <dsp:sp modelId="{4E527976-8873-405F-B3EA-4F51A95EF87F}">
      <dsp:nvSpPr>
        <dsp:cNvPr id="0" name=""/>
        <dsp:cNvSpPr/>
      </dsp:nvSpPr>
      <dsp:spPr>
        <a:xfrm>
          <a:off x="1500259" y="3200918"/>
          <a:ext cx="9015340" cy="971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Teorik analiz, donanım tasarımı ve yazılım simülasyonu ile kapsamlı araştırma yapılır.</a:t>
          </a:r>
        </a:p>
      </dsp:txBody>
      <dsp:txXfrm>
        <a:off x="1500259" y="3200918"/>
        <a:ext cx="9015340" cy="971101"/>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5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b="0" lang="tr-TR" sz="1800" spc="-1" strike="noStrike">
                <a:solidFill>
                  <a:schemeClr val="dk1"/>
                </a:solidFill>
                <a:latin typeface="Aptos Light"/>
              </a:rPr>
              <a:t>Click to move the slide</a:t>
            </a:r>
            <a:endParaRPr b="0" lang="tr-TR" sz="1800" spc="-1" strike="noStrike">
              <a:solidFill>
                <a:schemeClr val="dk1"/>
              </a:solidFill>
              <a:latin typeface="Aptos Light"/>
            </a:endParaRPr>
          </a:p>
        </p:txBody>
      </p:sp>
      <p:sp>
        <p:nvSpPr>
          <p:cNvPr id="48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48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483" name="PlaceHolder 4"/>
          <p:cNvSpPr>
            <a:spLocks noGrp="1"/>
          </p:cNvSpPr>
          <p:nvPr>
            <p:ph type="dt" idx="172"/>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84" name="PlaceHolder 5"/>
          <p:cNvSpPr>
            <a:spLocks noGrp="1"/>
          </p:cNvSpPr>
          <p:nvPr>
            <p:ph type="ftr" idx="173"/>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85" name="PlaceHolder 6"/>
          <p:cNvSpPr>
            <a:spLocks noGrp="1"/>
          </p:cNvSpPr>
          <p:nvPr>
            <p:ph type="sldNum" idx="174"/>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DA735369-2E8E-42D2-B7BF-458131C6484B}"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PlaceHolder 1"/>
          <p:cNvSpPr>
            <a:spLocks noGrp="1"/>
          </p:cNvSpPr>
          <p:nvPr>
            <p:ph type="sldImg"/>
          </p:nvPr>
        </p:nvSpPr>
        <p:spPr>
          <a:xfrm>
            <a:off x="685800" y="1143000"/>
            <a:ext cx="5486040" cy="3085920"/>
          </a:xfrm>
          <a:prstGeom prst="rect">
            <a:avLst/>
          </a:prstGeom>
          <a:ln w="0">
            <a:noFill/>
          </a:ln>
        </p:spPr>
      </p:sp>
      <p:sp>
        <p:nvSpPr>
          <p:cNvPr id="58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r>
              <a:rPr b="0" lang="en-US" sz="2000" spc="-1" strike="noStrike">
                <a:solidFill>
                  <a:srgbClr val="000000"/>
                </a:solidFill>
                <a:latin typeface="Arial"/>
              </a:rPr>
              <a:t>Yapay zeka tarafından oluşturulmuş içerik yanlış olabilir.</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587" name="PlaceHolder 3"/>
          <p:cNvSpPr>
            <a:spLocks noGrp="1"/>
          </p:cNvSpPr>
          <p:nvPr>
            <p:ph type="sldNum" idx="23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1F1A5795-7620-4424-AA44-588414175790}"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PlaceHolder 1"/>
          <p:cNvSpPr>
            <a:spLocks noGrp="1"/>
          </p:cNvSpPr>
          <p:nvPr>
            <p:ph type="sldImg"/>
          </p:nvPr>
        </p:nvSpPr>
        <p:spPr>
          <a:xfrm>
            <a:off x="685800" y="1143000"/>
            <a:ext cx="5486040" cy="3085920"/>
          </a:xfrm>
          <a:prstGeom prst="rect">
            <a:avLst/>
          </a:prstGeom>
          <a:ln w="0">
            <a:noFill/>
          </a:ln>
        </p:spPr>
      </p:sp>
      <p:sp>
        <p:nvSpPr>
          <p:cNvPr id="61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Önbellek mimarisinde isabet kontrolü için kullanılan karar mekanizması, XNOR ve mantık kapılarından oluşur. XNOR kapısı, iki giriş aynı olduğunda '1' çıktısı verir ve bu özellik, adres etiketlerinin karşılaştırılmasında kullanılır. Paralel karşılaştırma yöntemiyle RAM'den okunan etiket ile giriş etiketinin bit düzeyinde eşleşmesi sağlanır. XNOR kapılarının çıktıları, AND ve OR kapılarından geçerek nihai 'Hit' sinyalini üretir. Bu mantıksal ağ, önbellek erişiminde doğru blok seçimini garanti eder. Karar mekanizmasının doğru çalışması, sistemin performansını doğrudan etkiler çünkü yanlış eşleşmeler veri bütünlüğünü bozar. Bu yapı, donanım tasarımında doğruluk ve hız açısından kritik öneme sahiptir.</a:t>
            </a:r>
            <a:endParaRPr b="0" lang="en-US" sz="2000" spc="-1" strike="noStrike">
              <a:solidFill>
                <a:srgbClr val="000000"/>
              </a:solidFill>
              <a:latin typeface="Arial"/>
            </a:endParaRPr>
          </a:p>
        </p:txBody>
      </p:sp>
      <p:sp>
        <p:nvSpPr>
          <p:cNvPr id="614" name="PlaceHolder 3"/>
          <p:cNvSpPr>
            <a:spLocks noGrp="1"/>
          </p:cNvSpPr>
          <p:nvPr>
            <p:ph type="sldNum" idx="24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22C441DC-4346-49AE-B51D-0F7A3C3286EC}"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PlaceHolder 1"/>
          <p:cNvSpPr>
            <a:spLocks noGrp="1"/>
          </p:cNvSpPr>
          <p:nvPr>
            <p:ph type="sldImg"/>
          </p:nvPr>
        </p:nvSpPr>
        <p:spPr>
          <a:xfrm>
            <a:off x="685800" y="1143000"/>
            <a:ext cx="5486040" cy="3085920"/>
          </a:xfrm>
          <a:prstGeom prst="rect">
            <a:avLst/>
          </a:prstGeom>
          <a:ln w="0">
            <a:noFill/>
          </a:ln>
        </p:spPr>
      </p:sp>
      <p:sp>
        <p:nvSpPr>
          <p:cNvPr id="61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pc="-1" strike="noStrike">
                <a:solidFill>
                  <a:srgbClr val="000000"/>
                </a:solidFill>
                <a:latin typeface="Arial"/>
              </a:rPr>
              <a:t>Probe Kullanımı</a:t>
            </a:r>
            <a:endParaRPr b="0" lang="en-US" sz="2000" spc="-1" strike="noStrike">
              <a:solidFill>
                <a:srgbClr val="000000"/>
              </a:solidFill>
              <a:latin typeface="Arial"/>
            </a:endParaRPr>
          </a:p>
        </p:txBody>
      </p:sp>
      <p:sp>
        <p:nvSpPr>
          <p:cNvPr id="617" name="PlaceHolder 3"/>
          <p:cNvSpPr>
            <a:spLocks noGrp="1"/>
          </p:cNvSpPr>
          <p:nvPr>
            <p:ph type="sldNum" idx="24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534C49C8-BE0A-48F4-8DB3-AF145B5C4B09}"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sldImg"/>
          </p:nvPr>
        </p:nvSpPr>
        <p:spPr>
          <a:xfrm>
            <a:off x="685800" y="1143000"/>
            <a:ext cx="5486040" cy="3085920"/>
          </a:xfrm>
          <a:prstGeom prst="rect">
            <a:avLst/>
          </a:prstGeom>
          <a:ln w="0">
            <a:noFill/>
          </a:ln>
        </p:spPr>
      </p:sp>
      <p:sp>
        <p:nvSpPr>
          <p:cNvPr id="61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Logisim tasarımında izlenebilirlik ve doğrulama için Probe bileşenleri kullanılır. Probe, devre üzerindeki anlık veri akışını gösteren dijital ölçüm noktalarıdır. Bu bileşenler, adres ayrıştırma sürecini ve RAM çıkışındaki veriyi canlı olarak takip etmeye olanak tanır. Probe kullanımı, tasarımın hata ayıklama sürecini kolaylaştırır ve şeffaflık sağlar. Özellikle karmaşık devrelerde veri akışının görselleştirilmesi, hataların hızlı bir şekilde tespit edilmesine yardımcı olur. Bu yaklaşım, donanım tasarımında doğruluk ve güvenilirlik açısından kritik bir rol oynar. İzlenebilirlik, teorik model ile pratik uygulama arasındaki uyumu doğrulamak için vazgeçilmezdir.</a:t>
            </a:r>
            <a:endParaRPr b="0" lang="en-US" sz="2000" spc="-1" strike="noStrike">
              <a:solidFill>
                <a:srgbClr val="000000"/>
              </a:solidFill>
              <a:latin typeface="Arial"/>
            </a:endParaRPr>
          </a:p>
        </p:txBody>
      </p:sp>
      <p:sp>
        <p:nvSpPr>
          <p:cNvPr id="620" name="PlaceHolder 3"/>
          <p:cNvSpPr>
            <a:spLocks noGrp="1"/>
          </p:cNvSpPr>
          <p:nvPr>
            <p:ph type="sldNum" idx="24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91267F2A-55E6-437F-9CF4-7CA64EA0766E}"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PlaceHolder 1"/>
          <p:cNvSpPr>
            <a:spLocks noGrp="1"/>
          </p:cNvSpPr>
          <p:nvPr>
            <p:ph type="sldImg"/>
          </p:nvPr>
        </p:nvSpPr>
        <p:spPr>
          <a:xfrm>
            <a:off x="685800" y="1143000"/>
            <a:ext cx="5486040" cy="3085920"/>
          </a:xfrm>
          <a:prstGeom prst="rect">
            <a:avLst/>
          </a:prstGeom>
          <a:ln w="0">
            <a:noFill/>
          </a:ln>
        </p:spPr>
      </p:sp>
      <p:sp>
        <p:nvSpPr>
          <p:cNvPr id="62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pc="-1" strike="noStrike">
                <a:solidFill>
                  <a:srgbClr val="000000"/>
                </a:solidFill>
                <a:latin typeface="Arial"/>
              </a:rPr>
              <a:t>C Dili Uygulaması</a:t>
            </a:r>
            <a:endParaRPr b="0" lang="en-US" sz="2000" spc="-1" strike="noStrike">
              <a:solidFill>
                <a:srgbClr val="000000"/>
              </a:solidFill>
              <a:latin typeface="Arial"/>
            </a:endParaRPr>
          </a:p>
        </p:txBody>
      </p:sp>
      <p:sp>
        <p:nvSpPr>
          <p:cNvPr id="623" name="PlaceHolder 3"/>
          <p:cNvSpPr>
            <a:spLocks noGrp="1"/>
          </p:cNvSpPr>
          <p:nvPr>
            <p:ph type="sldNum" idx="24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1AFE373F-335D-48E0-B139-99D61A6E4EB3}"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PlaceHolder 1"/>
          <p:cNvSpPr>
            <a:spLocks noGrp="1"/>
          </p:cNvSpPr>
          <p:nvPr>
            <p:ph type="sldImg"/>
          </p:nvPr>
        </p:nvSpPr>
        <p:spPr>
          <a:xfrm>
            <a:off x="685800" y="1143000"/>
            <a:ext cx="5486040" cy="3085920"/>
          </a:xfrm>
          <a:prstGeom prst="rect">
            <a:avLst/>
          </a:prstGeom>
          <a:ln w="0">
            <a:noFill/>
          </a:ln>
        </p:spPr>
      </p:sp>
      <p:sp>
        <p:nvSpPr>
          <p:cNvPr id="62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Yazılım simülatörü, C dili kullanılarak geliştirilmiş ve önbellek davranışını dinamik olarak modellemiştir. Simülatör, parametrik bir yapıya sahiptir; önbellek boyutu, blok boyutu ve yol (way) sayısı gibi değerler kullanıcı tarafından ayarlanabilir. trace.txt dosyasından okunan binlerce bellek adresi saniyeler içinde işlenerek isabet oranları hesaplanır. Güvenlik açısından, 2'nin kuvveti olmayan girişler ve bellek taşmaları engellenmiştir. Bu yazılım, donanım tasarımında elde edilen sonuçlarla karşılaştırılarak doğruluk analizi yapılır. Simülatör, farklı konfigürasyonlarda performans ölçümleri yaparak önbellek tasarımının optimizasyonuna katkı sağlar. Bu yaklaşım, teorik bilgilerin yazılım ortamında uygulanabilirliğini gösterir.</a:t>
            </a:r>
            <a:endParaRPr b="0" lang="en-US" sz="2000" spc="-1" strike="noStrike">
              <a:solidFill>
                <a:srgbClr val="000000"/>
              </a:solidFill>
              <a:latin typeface="Arial"/>
            </a:endParaRPr>
          </a:p>
        </p:txBody>
      </p:sp>
      <p:sp>
        <p:nvSpPr>
          <p:cNvPr id="626" name="PlaceHolder 3"/>
          <p:cNvSpPr>
            <a:spLocks noGrp="1"/>
          </p:cNvSpPr>
          <p:nvPr>
            <p:ph type="sldNum" idx="24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8611BDF9-1FD3-4367-B9A4-EAC869DD1E98}"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type="sldImg"/>
          </p:nvPr>
        </p:nvSpPr>
        <p:spPr>
          <a:xfrm>
            <a:off x="685800" y="1143000"/>
            <a:ext cx="5486040" cy="3085920"/>
          </a:xfrm>
          <a:prstGeom prst="rect">
            <a:avLst/>
          </a:prstGeom>
          <a:ln w="0">
            <a:noFill/>
          </a:ln>
        </p:spPr>
      </p:sp>
      <p:sp>
        <p:nvSpPr>
          <p:cNvPr id="62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pc="-1" strike="noStrike">
                <a:solidFill>
                  <a:srgbClr val="000000"/>
                </a:solidFill>
                <a:latin typeface="Arial"/>
              </a:rPr>
              <a:t>LRU Algoritması</a:t>
            </a:r>
            <a:endParaRPr b="0" lang="en-US" sz="2000" spc="-1" strike="noStrike">
              <a:solidFill>
                <a:srgbClr val="000000"/>
              </a:solidFill>
              <a:latin typeface="Arial"/>
            </a:endParaRPr>
          </a:p>
        </p:txBody>
      </p:sp>
      <p:sp>
        <p:nvSpPr>
          <p:cNvPr id="629" name="PlaceHolder 3"/>
          <p:cNvSpPr>
            <a:spLocks noGrp="1"/>
          </p:cNvSpPr>
          <p:nvPr>
            <p:ph type="sldNum" idx="24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ABD04EBA-FAFB-462A-A2A2-13FA62473457}"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PlaceHolder 1"/>
          <p:cNvSpPr>
            <a:spLocks noGrp="1"/>
          </p:cNvSpPr>
          <p:nvPr>
            <p:ph type="sldImg"/>
          </p:nvPr>
        </p:nvSpPr>
        <p:spPr>
          <a:xfrm>
            <a:off x="685800" y="1143000"/>
            <a:ext cx="5486040" cy="3085920"/>
          </a:xfrm>
          <a:prstGeom prst="rect">
            <a:avLst/>
          </a:prstGeom>
          <a:ln w="0">
            <a:noFill/>
          </a:ln>
        </p:spPr>
      </p:sp>
      <p:sp>
        <p:nvSpPr>
          <p:cNvPr id="63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Önbellek dolduğunda hangi bloğun RAM'e geri gönderileceğine karar veren mekanizma, LRU (Least Recently Used) algoritmasıdır. Bu algoritma, en uzun süredir kullanılmayan bloğu seçerek zamansal yerellik ilkesine uygun bir şekilde çalışır. Uygulamada, her bloğa bir zaman damgası atanır ve erişim gerçekleştiğinde bu damga güncellenir. Önbellek dolduğunda en eski damgaya sahip blok değiştirilir. LRU politikası, isabet oranını maksimize ederek sistem performansını artırır. Bu yaklaşım, hem donanım hem yazılım simülasyonlarında uygulanmış ve sonuçların tutarlılığı doğrulanmıştır. LRU, modern önbellek tasarımlarında yaygın olarak kullanılan etkili bir yer değiştirme stratejisidir.</a:t>
            </a:r>
            <a:endParaRPr b="0" lang="en-US" sz="2000" spc="-1" strike="noStrike">
              <a:solidFill>
                <a:srgbClr val="000000"/>
              </a:solidFill>
              <a:latin typeface="Arial"/>
            </a:endParaRPr>
          </a:p>
        </p:txBody>
      </p:sp>
      <p:sp>
        <p:nvSpPr>
          <p:cNvPr id="632" name="PlaceHolder 3"/>
          <p:cNvSpPr>
            <a:spLocks noGrp="1"/>
          </p:cNvSpPr>
          <p:nvPr>
            <p:ph type="sldNum" idx="25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E62E6FE7-CE9F-4824-BE6D-4EA7EBC56B2D}"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PlaceHolder 1"/>
          <p:cNvSpPr>
            <a:spLocks noGrp="1"/>
          </p:cNvSpPr>
          <p:nvPr>
            <p:ph type="sldImg"/>
          </p:nvPr>
        </p:nvSpPr>
        <p:spPr>
          <a:xfrm>
            <a:off x="685800" y="1143000"/>
            <a:ext cx="5486040" cy="3085920"/>
          </a:xfrm>
          <a:prstGeom prst="rect">
            <a:avLst/>
          </a:prstGeom>
          <a:ln w="0">
            <a:noFill/>
          </a:ln>
        </p:spPr>
      </p:sp>
      <p:sp>
        <p:nvSpPr>
          <p:cNvPr id="63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pc="-1" strike="noStrike">
                <a:solidFill>
                  <a:srgbClr val="000000"/>
                </a:solidFill>
                <a:latin typeface="Arial"/>
              </a:rPr>
              <a:t>Gözlem ve AMAT Raporu</a:t>
            </a:r>
            <a:endParaRPr b="0" lang="en-US" sz="2000" spc="-1" strike="noStrike">
              <a:solidFill>
                <a:srgbClr val="000000"/>
              </a:solidFill>
              <a:latin typeface="Arial"/>
            </a:endParaRPr>
          </a:p>
        </p:txBody>
      </p:sp>
      <p:sp>
        <p:nvSpPr>
          <p:cNvPr id="635" name="PlaceHolder 3"/>
          <p:cNvSpPr>
            <a:spLocks noGrp="1"/>
          </p:cNvSpPr>
          <p:nvPr>
            <p:ph type="sldNum" idx="25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64EC68CF-FA9E-483C-9D36-E4C857215252}"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PlaceHolder 1"/>
          <p:cNvSpPr>
            <a:spLocks noGrp="1"/>
          </p:cNvSpPr>
          <p:nvPr>
            <p:ph type="sldImg"/>
          </p:nvPr>
        </p:nvSpPr>
        <p:spPr>
          <a:xfrm>
            <a:off x="685800" y="1143000"/>
            <a:ext cx="5486040" cy="3085920"/>
          </a:xfrm>
          <a:prstGeom prst="rect">
            <a:avLst/>
          </a:prstGeom>
          <a:ln w="0">
            <a:noFill/>
          </a:ln>
        </p:spPr>
      </p:sp>
      <p:sp>
        <p:nvSpPr>
          <p:cNvPr id="63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Performans analizi, farklı önbellek konfigürasyonlarının isabet oranları ve gecikme süreleri üzerinde yapılmıştır. Gözlemler, yol (way) sayısı arttıkça çakışma kayıplarının azaldığını göstermektedir. Donanım tasarımında kullanılan XNOR karşılaştırma mantığı ile yazılım simülasyonunda elde edilen hit sonuçları %100 örtüşmüştür. Bu durum, teorik modelin pratik uygulamalarla doğrulandığını kanıtlar. AMAT raporları, farklı konfigürasyonlarda sistemin toplam gecikme süresindeki iyileşmeleri ortaya koymuştur. Özellikle set-associative ve full-associative yapıların performans avantajları açıkça gözlemlenmiştir. Bu analiz, önbellek tasarımında doğru stratejilerin seçilmesinin sistem verimliliği üzerindeki etkisini vurgular.</a:t>
            </a:r>
            <a:endParaRPr b="0" lang="en-US" sz="2000" spc="-1" strike="noStrike">
              <a:solidFill>
                <a:srgbClr val="000000"/>
              </a:solidFill>
              <a:latin typeface="Arial"/>
            </a:endParaRPr>
          </a:p>
        </p:txBody>
      </p:sp>
      <p:sp>
        <p:nvSpPr>
          <p:cNvPr id="638" name="PlaceHolder 3"/>
          <p:cNvSpPr>
            <a:spLocks noGrp="1"/>
          </p:cNvSpPr>
          <p:nvPr>
            <p:ph type="sldNum" idx="25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D9033EE8-6494-4AA3-A211-15B7B3750EF4}"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PlaceHolder 1"/>
          <p:cNvSpPr>
            <a:spLocks noGrp="1"/>
          </p:cNvSpPr>
          <p:nvPr>
            <p:ph type="sldImg"/>
          </p:nvPr>
        </p:nvSpPr>
        <p:spPr>
          <a:xfrm>
            <a:off x="685800" y="1143000"/>
            <a:ext cx="5486040" cy="3085920"/>
          </a:xfrm>
          <a:prstGeom prst="rect">
            <a:avLst/>
          </a:prstGeom>
          <a:ln w="0">
            <a:noFill/>
          </a:ln>
        </p:spPr>
      </p:sp>
      <p:sp>
        <p:nvSpPr>
          <p:cNvPr id="64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pc="-1" strike="noStrike">
                <a:solidFill>
                  <a:srgbClr val="000000"/>
                </a:solidFill>
                <a:latin typeface="Arial"/>
              </a:rPr>
              <a:t>Özet ve Soru-Cevap</a:t>
            </a:r>
            <a:endParaRPr b="0" lang="en-US" sz="2000" spc="-1" strike="noStrike">
              <a:solidFill>
                <a:srgbClr val="000000"/>
              </a:solidFill>
              <a:latin typeface="Arial"/>
            </a:endParaRPr>
          </a:p>
        </p:txBody>
      </p:sp>
      <p:sp>
        <p:nvSpPr>
          <p:cNvPr id="641" name="PlaceHolder 3"/>
          <p:cNvSpPr>
            <a:spLocks noGrp="1"/>
          </p:cNvSpPr>
          <p:nvPr>
            <p:ph type="sldNum" idx="25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8736443E-8C76-44D9-837D-383765779105}"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PlaceHolder 1"/>
          <p:cNvSpPr>
            <a:spLocks noGrp="1"/>
          </p:cNvSpPr>
          <p:nvPr>
            <p:ph type="sldImg"/>
          </p:nvPr>
        </p:nvSpPr>
        <p:spPr>
          <a:xfrm>
            <a:off x="685800" y="1143000"/>
            <a:ext cx="5486040" cy="3085920"/>
          </a:xfrm>
          <a:prstGeom prst="rect">
            <a:avLst/>
          </a:prstGeom>
          <a:ln w="0">
            <a:noFill/>
          </a:ln>
        </p:spPr>
      </p:sp>
      <p:sp>
        <p:nvSpPr>
          <p:cNvPr id="58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Bu sunum, önbellek mimarisinin tasarım ve performans simülasyonunu kapsamlı bir şekilde ele almaktadır. William Stallings'in bilgisayar organizasyonu prensipleri temel alınarak hem donanım hem yazılım entegrasyonu gerçekleştirilmiştir. Donanım tarafında Logisim kullanılarak önbellek mimarisi tasarlanmış, yazılım tarafında ise C dili ile simülasyon yapılmıştır. Sunumun amacı, işlemci ile bellek arasındaki hız farkından kaynaklanan darboğazı anlamak ve farklı önbellek eşleme tekniklerinin performansını deneysel olarak ortaya koymaktır. Kapak görseli olarak Logisim devre tasarımı ile C kodu çıktılarının yan yana gösterildiği bir kolaj önerilmektedir. Bu görsel, projenin hem teorik hem pratik yönünü vurgulayarak izleyiciye bütünsel bir bakış açısı sunacaktır. Ayrıca sade bir arayüz ve beyaz arka plan tercih edilerek sunumun bilimsel ve aydınlatıcı bir atmosferde ilerlemesi sağlanacaktır.</a:t>
            </a:r>
            <a:endParaRPr b="0" lang="en-US" sz="2000" spc="-1" strike="noStrike">
              <a:solidFill>
                <a:srgbClr val="000000"/>
              </a:solidFill>
              <a:latin typeface="Arial"/>
            </a:endParaRPr>
          </a:p>
        </p:txBody>
      </p:sp>
      <p:sp>
        <p:nvSpPr>
          <p:cNvPr id="590" name="PlaceHolder 3"/>
          <p:cNvSpPr>
            <a:spLocks noGrp="1"/>
          </p:cNvSpPr>
          <p:nvPr>
            <p:ph type="sldNum" idx="23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B9CE1416-71E7-435C-AF3E-0DC3A48FB2A5}"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PlaceHolder 1"/>
          <p:cNvSpPr>
            <a:spLocks noGrp="1"/>
          </p:cNvSpPr>
          <p:nvPr>
            <p:ph type="sldImg"/>
          </p:nvPr>
        </p:nvSpPr>
        <p:spPr>
          <a:xfrm>
            <a:off x="685800" y="1143000"/>
            <a:ext cx="5486040" cy="3085920"/>
          </a:xfrm>
          <a:prstGeom prst="rect">
            <a:avLst/>
          </a:prstGeom>
          <a:ln w="0">
            <a:noFill/>
          </a:ln>
        </p:spPr>
      </p:sp>
      <p:sp>
        <p:nvSpPr>
          <p:cNvPr id="64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Proje, teorik bilgilerin donanım ve yazılım katmanlarında nasıl bütünleşik çalıştığını göstermiştir. William Stallings'in prensipleri temel alınarak geliştirilen tasarım, Logisim devreleri ve C dili simülasyonları ile doğrulanmıştır. Elde edilen sonuçlar, önbellek mimarisinin performansını artırmak için kullanılan tekniklerin etkinliğini ortaya koymuştur. Sunumun sonunda soru-cevap bölümü ile katılımcıların merak ettikleri konulara açıklık getirilecektir. Bu çalışma, bilgisayar mimarisi alanında hem akademik hem pratik açıdan değerli bir örnek teşkil etmektedir. Katılımcılara teşekkür edilerek sunum tamamlanacaktır.</a:t>
            </a:r>
            <a:endParaRPr b="0" lang="en-US" sz="2000" spc="-1" strike="noStrike">
              <a:solidFill>
                <a:srgbClr val="000000"/>
              </a:solidFill>
              <a:latin typeface="Arial"/>
            </a:endParaRPr>
          </a:p>
        </p:txBody>
      </p:sp>
      <p:sp>
        <p:nvSpPr>
          <p:cNvPr id="644" name="PlaceHolder 3"/>
          <p:cNvSpPr>
            <a:spLocks noGrp="1"/>
          </p:cNvSpPr>
          <p:nvPr>
            <p:ph type="sldNum" idx="25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99B8A072-741F-41B0-8E98-C5C530096F87}"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PlaceHolder 1"/>
          <p:cNvSpPr>
            <a:spLocks noGrp="1"/>
          </p:cNvSpPr>
          <p:nvPr>
            <p:ph type="sldImg"/>
          </p:nvPr>
        </p:nvSpPr>
        <p:spPr>
          <a:xfrm>
            <a:off x="685800" y="1143000"/>
            <a:ext cx="5486040" cy="3085920"/>
          </a:xfrm>
          <a:prstGeom prst="rect">
            <a:avLst/>
          </a:prstGeom>
          <a:ln w="0">
            <a:noFill/>
          </a:ln>
        </p:spPr>
      </p:sp>
      <p:sp>
        <p:nvSpPr>
          <p:cNvPr id="59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pc="-1" strike="noStrike">
                <a:solidFill>
                  <a:srgbClr val="000000"/>
                </a:solidFill>
                <a:latin typeface="Arial"/>
              </a:rPr>
              <a:t>Problem ve Metodoloji</a:t>
            </a:r>
            <a:endParaRPr b="0" lang="en-US" sz="2000" spc="-1" strike="noStrike">
              <a:solidFill>
                <a:srgbClr val="000000"/>
              </a:solidFill>
              <a:latin typeface="Arial"/>
            </a:endParaRPr>
          </a:p>
        </p:txBody>
      </p:sp>
      <p:sp>
        <p:nvSpPr>
          <p:cNvPr id="593" name="PlaceHolder 3"/>
          <p:cNvSpPr>
            <a:spLocks noGrp="1"/>
          </p:cNvSpPr>
          <p:nvPr>
            <p:ph type="sldNum" idx="23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2867752E-F2E7-4793-BADE-533E70A2BE13}"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PlaceHolder 1"/>
          <p:cNvSpPr>
            <a:spLocks noGrp="1"/>
          </p:cNvSpPr>
          <p:nvPr>
            <p:ph type="sldImg"/>
          </p:nvPr>
        </p:nvSpPr>
        <p:spPr>
          <a:xfrm>
            <a:off x="685800" y="1143000"/>
            <a:ext cx="5486040" cy="3085920"/>
          </a:xfrm>
          <a:prstGeom prst="rect">
            <a:avLst/>
          </a:prstGeom>
          <a:ln w="0">
            <a:noFill/>
          </a:ln>
        </p:spPr>
      </p:sp>
      <p:sp>
        <p:nvSpPr>
          <p:cNvPr id="59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Projenin temel problemi, işlemci hızının bellek hızına göre çok daha yüksek olması nedeniyle ortaya çıkan 'Memory Wall' darboğazıdır. Bu darboğaz, sistem performansını ciddi şekilde etkileyerek işlemcinin bekleme sürelerini artırır. Projenin amacı, farklı önbellek eşleme tekniklerinin (Direct Mapping, Set-Associative, Full-Associative) isabet oranlarını deneysel olarak karşılaştırmak ve bu tekniklerin performansa etkilerini ortaya koymaktır. Metodoloji üç aşamadan oluşmaktadır: teorik analiz, donanım tasarımı ve yazılım simülasyonu. Teorik analizde William Stallings'in bilgisayar mimarisi prensipleri incelenmiş, donanım tasarımında Logisim kullanılarak önbellek mimarisi oluşturulmuş, yazılım simülasyonunda ise C dili ile binlerce bellek erişimi adresi işlenerek performans ölçümleri yapılmıştır. Bu bütünleşik yaklaşım, hem teorik hem pratik açıdan konunun derinlemesine anlaşılmasını sağlamaktadır.</a:t>
            </a:r>
            <a:endParaRPr b="0" lang="en-US" sz="2000" spc="-1" strike="noStrike">
              <a:solidFill>
                <a:srgbClr val="000000"/>
              </a:solidFill>
              <a:latin typeface="Arial"/>
            </a:endParaRPr>
          </a:p>
        </p:txBody>
      </p:sp>
      <p:sp>
        <p:nvSpPr>
          <p:cNvPr id="596" name="PlaceHolder 3"/>
          <p:cNvSpPr>
            <a:spLocks noGrp="1"/>
          </p:cNvSpPr>
          <p:nvPr>
            <p:ph type="sldNum" idx="23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92978004-A2A9-4FBD-BFF0-E072F78A3A4F}"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PlaceHolder 1"/>
          <p:cNvSpPr>
            <a:spLocks noGrp="1"/>
          </p:cNvSpPr>
          <p:nvPr>
            <p:ph type="sldImg"/>
          </p:nvPr>
        </p:nvSpPr>
        <p:spPr>
          <a:xfrm>
            <a:off x="685800" y="1143000"/>
            <a:ext cx="5486040" cy="3085920"/>
          </a:xfrm>
          <a:prstGeom prst="rect">
            <a:avLst/>
          </a:prstGeom>
          <a:ln w="0">
            <a:noFill/>
          </a:ln>
        </p:spPr>
      </p:sp>
      <p:sp>
        <p:nvSpPr>
          <p:cNvPr id="59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pc="-1" strike="noStrike">
                <a:solidFill>
                  <a:srgbClr val="000000"/>
                </a:solidFill>
                <a:latin typeface="Arial"/>
              </a:rPr>
              <a:t>Adres Çözümleme ve AMAT</a:t>
            </a:r>
            <a:endParaRPr b="0" lang="en-US" sz="2000" spc="-1" strike="noStrike">
              <a:solidFill>
                <a:srgbClr val="000000"/>
              </a:solidFill>
              <a:latin typeface="Arial"/>
            </a:endParaRPr>
          </a:p>
        </p:txBody>
      </p:sp>
      <p:sp>
        <p:nvSpPr>
          <p:cNvPr id="599" name="PlaceHolder 3"/>
          <p:cNvSpPr>
            <a:spLocks noGrp="1"/>
          </p:cNvSpPr>
          <p:nvPr>
            <p:ph type="sldNum" idx="23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72333BE0-0827-43B3-89F7-C85716829348}"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PlaceHolder 1"/>
          <p:cNvSpPr>
            <a:spLocks noGrp="1"/>
          </p:cNvSpPr>
          <p:nvPr>
            <p:ph type="sldImg"/>
          </p:nvPr>
        </p:nvSpPr>
        <p:spPr>
          <a:xfrm>
            <a:off x="685800" y="1143000"/>
            <a:ext cx="5486040" cy="3085920"/>
          </a:xfrm>
          <a:prstGeom prst="rect">
            <a:avLst/>
          </a:prstGeom>
          <a:ln w="0">
            <a:noFill/>
          </a:ln>
        </p:spPr>
      </p:sp>
      <p:sp>
        <p:nvSpPr>
          <p:cNvPr id="60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Teorik temel, William Stallings'in 'Computer Organization and Architecture' kitabının ilgili bölümlerine dayanmaktadır. Önbellek mimarisinde adres çözümleme kritik bir adımdır. 32-bit adres, Tag, Index ve Offset olmak üzere üç bileşene ayrılır. Tag, bellek bloğunu tanımlarken; Index, önbellekteki seti belirler; Offset ise blok içindeki konumu gösterir. Performans ölçütü olarak Ortalama Bellek Erişim Süresi (AMAT) kullanılır. AMAT formülü şu şekildedir: Ta = t1 + (1 - h) × t2. Burada t1 önbellek erişim süresi, t2 ana bellek erişim süresi, h ise isabet oranıdır. Bu formül, önbellek tasarımında isabet oranının artırılmasının sistem performansına doğrudan etkisini gösterir. Teorik analiz, donanım ve yazılım uygulamalarının doğruluğunu değerlendirmek için referans noktası oluşturur.</a:t>
            </a:r>
            <a:endParaRPr b="0" lang="en-US" sz="2000" spc="-1" strike="noStrike">
              <a:solidFill>
                <a:srgbClr val="000000"/>
              </a:solidFill>
              <a:latin typeface="Arial"/>
            </a:endParaRPr>
          </a:p>
        </p:txBody>
      </p:sp>
      <p:sp>
        <p:nvSpPr>
          <p:cNvPr id="602" name="PlaceHolder 3"/>
          <p:cNvSpPr>
            <a:spLocks noGrp="1"/>
          </p:cNvSpPr>
          <p:nvPr>
            <p:ph type="sldNum" idx="24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62AEBA76-70CD-4EF3-BC96-722E06B64C6B}"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PlaceHolder 1"/>
          <p:cNvSpPr>
            <a:spLocks noGrp="1"/>
          </p:cNvSpPr>
          <p:nvPr>
            <p:ph type="sldImg"/>
          </p:nvPr>
        </p:nvSpPr>
        <p:spPr>
          <a:xfrm>
            <a:off x="685800" y="1143000"/>
            <a:ext cx="5486040" cy="3085920"/>
          </a:xfrm>
          <a:prstGeom prst="rect">
            <a:avLst/>
          </a:prstGeom>
          <a:ln w="0">
            <a:noFill/>
          </a:ln>
        </p:spPr>
      </p:sp>
      <p:sp>
        <p:nvSpPr>
          <p:cNvPr id="60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pc="-1" strike="noStrike">
                <a:solidFill>
                  <a:srgbClr val="000000"/>
                </a:solidFill>
                <a:latin typeface="Arial"/>
              </a:rPr>
              <a:t>Logisim Tasarımı</a:t>
            </a:r>
            <a:endParaRPr b="0" lang="en-US" sz="2000" spc="-1" strike="noStrike">
              <a:solidFill>
                <a:srgbClr val="000000"/>
              </a:solidFill>
              <a:latin typeface="Arial"/>
            </a:endParaRPr>
          </a:p>
        </p:txBody>
      </p:sp>
      <p:sp>
        <p:nvSpPr>
          <p:cNvPr id="605" name="PlaceHolder 3"/>
          <p:cNvSpPr>
            <a:spLocks noGrp="1"/>
          </p:cNvSpPr>
          <p:nvPr>
            <p:ph type="sldNum" idx="24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674BDAF8-A2FB-4F8E-BE35-8A3B160ECD7E}"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PlaceHolder 1"/>
          <p:cNvSpPr>
            <a:spLocks noGrp="1"/>
          </p:cNvSpPr>
          <p:nvPr>
            <p:ph type="sldImg"/>
          </p:nvPr>
        </p:nvSpPr>
        <p:spPr>
          <a:xfrm>
            <a:off x="685800" y="1143000"/>
            <a:ext cx="5486040" cy="3085920"/>
          </a:xfrm>
          <a:prstGeom prst="rect">
            <a:avLst/>
          </a:prstGeom>
          <a:ln w="0">
            <a:noFill/>
          </a:ln>
        </p:spPr>
      </p:sp>
      <p:sp>
        <p:nvSpPr>
          <p:cNvPr id="60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Donanım mimarisi, Logisim kullanılarak tasarlanmış Full-Associative önbellek yapısını temel alır. Bu mimaride kritik bileşenler arasında RAM modülü, Splitter ve Pins bulunur. RAM modülü, önbellek hücrelerini temsil eder ve veri depolama işlevini üstlenir. Splitter, gelen adres bitlerini Tag ve Index hatlarına ayırarak adres çözümlemesini fiziksel olarak gerçekleştirir. Pins ise adres girişi ve sonuç çıkışı için kullanılan terminallerdir. Bu tasarım, önbellek mimarisinin çalışma prensiplerini görselleştirerek anlaşılmasını kolaylaştırır. Ayrıca devrede kullanılan mantıksal bileşenler, isabet kontrolü ve veri akışını yönetmek için kritik rol oynar. Logisim tasarımı, teorik bilgilerin pratik bir devre üzerinde uygulanmasını sağlayarak öğrenme sürecini güçlendirir.</a:t>
            </a:r>
            <a:endParaRPr b="0" lang="en-US" sz="2000" spc="-1" strike="noStrike">
              <a:solidFill>
                <a:srgbClr val="000000"/>
              </a:solidFill>
              <a:latin typeface="Arial"/>
            </a:endParaRPr>
          </a:p>
        </p:txBody>
      </p:sp>
      <p:sp>
        <p:nvSpPr>
          <p:cNvPr id="608" name="PlaceHolder 3"/>
          <p:cNvSpPr>
            <a:spLocks noGrp="1"/>
          </p:cNvSpPr>
          <p:nvPr>
            <p:ph type="sldNum" idx="24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7916CAAD-57B7-424D-8FD2-F69632FA2910}"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PlaceHolder 1"/>
          <p:cNvSpPr>
            <a:spLocks noGrp="1"/>
          </p:cNvSpPr>
          <p:nvPr>
            <p:ph type="sldImg"/>
          </p:nvPr>
        </p:nvSpPr>
        <p:spPr>
          <a:xfrm>
            <a:off x="685800" y="1143000"/>
            <a:ext cx="5486040" cy="3085920"/>
          </a:xfrm>
          <a:prstGeom prst="rect">
            <a:avLst/>
          </a:prstGeom>
          <a:ln w="0">
            <a:noFill/>
          </a:ln>
        </p:spPr>
      </p:sp>
      <p:sp>
        <p:nvSpPr>
          <p:cNvPr id="61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pc="-1" strike="noStrike">
                <a:solidFill>
                  <a:srgbClr val="000000"/>
                </a:solidFill>
                <a:latin typeface="Arial"/>
              </a:rPr>
              <a:t>XNOR ve Mantık Kapıları</a:t>
            </a:r>
            <a:endParaRPr b="0" lang="en-US" sz="2000" spc="-1" strike="noStrike">
              <a:solidFill>
                <a:srgbClr val="000000"/>
              </a:solidFill>
              <a:latin typeface="Arial"/>
            </a:endParaRPr>
          </a:p>
        </p:txBody>
      </p:sp>
      <p:sp>
        <p:nvSpPr>
          <p:cNvPr id="611" name="PlaceHolder 3"/>
          <p:cNvSpPr>
            <a:spLocks noGrp="1"/>
          </p:cNvSpPr>
          <p:nvPr>
            <p:ph type="sldNum" idx="24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BB9F024E-B429-49C2-BB6B-9CEDBF6A1347}"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simli Başlık">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3"/>
          </p:nvPr>
        </p:nvSpPr>
        <p:spPr/>
        <p:txBody>
          <a:bodyPr/>
          <a:p>
            <a:fld id="{E9F2ED01-B9F4-4623-9C46-442FE320D5B9}" type="slidenum">
              <a:t>&lt;#&gt;</a:t>
            </a:fld>
          </a:p>
        </p:txBody>
      </p:sp>
      <p:sp>
        <p:nvSpPr>
          <p:cNvPr id="4" name="PlaceHolder 3"/>
          <p:cNvSpPr>
            <a:spLocks noGrp="1"/>
          </p:cNvSpPr>
          <p:nvPr>
            <p:ph type="dt" idx="2"/>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İçerik 6">
    <p:spTree>
      <p:nvGrpSpPr>
        <p:cNvPr id="1" name=""/>
        <p:cNvGrpSpPr/>
        <p:nvPr/>
      </p:nvGrpSpPr>
      <p:grpSpPr>
        <a:xfrm>
          <a:off x="0" y="0"/>
          <a:ext cx="0" cy="0"/>
          <a:chOff x="0" y="0"/>
          <a:chExt cx="0" cy="0"/>
        </a:xfrm>
      </p:grpSpPr>
      <p:sp>
        <p:nvSpPr>
          <p:cNvPr id="85" name="PlaceHolder 1"/>
          <p:cNvSpPr>
            <a:spLocks noGrp="1"/>
          </p:cNvSpPr>
          <p:nvPr>
            <p:ph type="title"/>
          </p:nvPr>
        </p:nvSpPr>
        <p:spPr>
          <a:xfrm>
            <a:off x="7740000" y="458280"/>
            <a:ext cx="3909240" cy="1485360"/>
          </a:xfrm>
          <a:prstGeom prst="rect">
            <a:avLst/>
          </a:prstGeom>
          <a:noFill/>
          <a:ln w="0">
            <a:noFill/>
          </a:ln>
        </p:spPr>
        <p:txBody>
          <a:bodyPr lIns="0" rIns="0" tIns="0" bIns="0" anchor="ctr">
            <a:noAutofit/>
          </a:bodyPr>
          <a:p>
            <a:pPr indent="0">
              <a:buNone/>
            </a:pPr>
            <a:endParaRPr b="0" lang="tr-TR" sz="1800" spc="-1" strike="noStrike">
              <a:solidFill>
                <a:schemeClr val="dk1"/>
              </a:solidFill>
              <a:latin typeface="Aptos Light"/>
            </a:endParaRPr>
          </a:p>
        </p:txBody>
      </p:sp>
      <p:sp>
        <p:nvSpPr>
          <p:cNvPr id="86" name="PlaceHolder 2"/>
          <p:cNvSpPr>
            <a:spLocks noGrp="1"/>
          </p:cNvSpPr>
          <p:nvPr>
            <p:ph/>
          </p:nvPr>
        </p:nvSpPr>
        <p:spPr>
          <a:xfrm>
            <a:off x="0" y="0"/>
            <a:ext cx="7268040" cy="6395760"/>
          </a:xfrm>
          <a:prstGeom prst="rect">
            <a:avLst/>
          </a:prstGeom>
          <a:noFill/>
          <a:ln w="0">
            <a:noFill/>
          </a:ln>
        </p:spPr>
        <p:txBody>
          <a:bodyPr lIns="0" rIns="0" tIns="0" bIns="0" anchor="t">
            <a:normAutofit/>
          </a:bodyPr>
          <a:p>
            <a:pPr indent="0">
              <a:lnSpc>
                <a:spcPct val="120000"/>
              </a:lnSpc>
              <a:spcBef>
                <a:spcPts val="1417"/>
              </a:spcBef>
              <a:buNone/>
            </a:pPr>
            <a:endParaRPr b="0" lang="tr-TR" sz="1800" spc="-1" strike="noStrike">
              <a:solidFill>
                <a:schemeClr val="dk2"/>
              </a:solidFill>
              <a:latin typeface="Aptos Light"/>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30"/>
          </p:nvPr>
        </p:nvSpPr>
        <p:spPr/>
        <p:txBody>
          <a:bodyPr/>
          <a:p>
            <a:fld id="{39E1B4A6-9365-4B7F-9F34-26EEB6B9EAA4}" type="slidenum">
              <a:t>&lt;#&gt;</a:t>
            </a:fld>
          </a:p>
        </p:txBody>
      </p:sp>
      <p:sp>
        <p:nvSpPr>
          <p:cNvPr id="6" name="PlaceHolder 5"/>
          <p:cNvSpPr>
            <a:spLocks noGrp="1"/>
          </p:cNvSpPr>
          <p:nvPr>
            <p:ph type="dt" idx="29"/>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İçerik 7">
    <p:spTree>
      <p:nvGrpSpPr>
        <p:cNvPr id="1" name=""/>
        <p:cNvGrpSpPr/>
        <p:nvPr/>
      </p:nvGrpSpPr>
      <p:grpSpPr>
        <a:xfrm>
          <a:off x="0" y="0"/>
          <a:ext cx="0" cy="0"/>
          <a:chOff x="0" y="0"/>
          <a:chExt cx="0" cy="0"/>
        </a:xfrm>
      </p:grpSpPr>
      <p:sp>
        <p:nvSpPr>
          <p:cNvPr id="94" name="PlaceHolder 1"/>
          <p:cNvSpPr>
            <a:spLocks noGrp="1"/>
          </p:cNvSpPr>
          <p:nvPr>
            <p:ph type="title"/>
          </p:nvPr>
        </p:nvSpPr>
        <p:spPr>
          <a:xfrm>
            <a:off x="7740000" y="458280"/>
            <a:ext cx="3909240" cy="1485360"/>
          </a:xfrm>
          <a:prstGeom prst="rect">
            <a:avLst/>
          </a:prstGeom>
          <a:noFill/>
          <a:ln w="0">
            <a:noFill/>
          </a:ln>
        </p:spPr>
        <p:txBody>
          <a:bodyPr lIns="0" rIns="0" tIns="0" bIns="0" anchor="ctr">
            <a:noAutofit/>
          </a:bodyPr>
          <a:p>
            <a:pPr indent="0">
              <a:buNone/>
            </a:pPr>
            <a:endParaRPr b="0" lang="tr-TR" sz="1800" spc="-1" strike="noStrike">
              <a:solidFill>
                <a:schemeClr val="dk1"/>
              </a:solidFill>
              <a:latin typeface="Aptos Light"/>
            </a:endParaRPr>
          </a:p>
        </p:txBody>
      </p:sp>
      <p:sp>
        <p:nvSpPr>
          <p:cNvPr id="95" name="PlaceHolder 2"/>
          <p:cNvSpPr>
            <a:spLocks noGrp="1"/>
          </p:cNvSpPr>
          <p:nvPr>
            <p:ph/>
          </p:nvPr>
        </p:nvSpPr>
        <p:spPr>
          <a:xfrm>
            <a:off x="0" y="0"/>
            <a:ext cx="7268040" cy="6395760"/>
          </a:xfrm>
          <a:prstGeom prst="rect">
            <a:avLst/>
          </a:prstGeom>
          <a:noFill/>
          <a:ln w="0">
            <a:noFill/>
          </a:ln>
        </p:spPr>
        <p:txBody>
          <a:bodyPr lIns="0" rIns="0" tIns="0" bIns="0" anchor="t">
            <a:normAutofit/>
          </a:bodyPr>
          <a:p>
            <a:pPr indent="0">
              <a:lnSpc>
                <a:spcPct val="120000"/>
              </a:lnSpc>
              <a:spcBef>
                <a:spcPts val="1417"/>
              </a:spcBef>
              <a:buNone/>
            </a:pPr>
            <a:endParaRPr b="0" lang="tr-TR" sz="1800" spc="-1" strike="noStrike">
              <a:solidFill>
                <a:schemeClr val="dk2"/>
              </a:solidFill>
              <a:latin typeface="Aptos Light"/>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3"/>
          </p:nvPr>
        </p:nvSpPr>
        <p:spPr/>
        <p:txBody>
          <a:bodyPr/>
          <a:p>
            <a:fld id="{D7D9F0FC-5BCB-4275-80D5-91FA4F0FE9B1}" type="slidenum">
              <a:t>&lt;#&gt;</a:t>
            </a:fld>
          </a:p>
        </p:txBody>
      </p:sp>
      <p:sp>
        <p:nvSpPr>
          <p:cNvPr id="6" name="PlaceHolder 5"/>
          <p:cNvSpPr>
            <a:spLocks noGrp="1"/>
          </p:cNvSpPr>
          <p:nvPr>
            <p:ph type="dt" idx="32"/>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İçerik">
    <p:spTree>
      <p:nvGrpSpPr>
        <p:cNvPr id="1" name=""/>
        <p:cNvGrpSpPr/>
        <p:nvPr/>
      </p:nvGrpSpPr>
      <p:grpSpPr>
        <a:xfrm>
          <a:off x="0" y="0"/>
          <a:ext cx="0" cy="0"/>
          <a:chOff x="0" y="0"/>
          <a:chExt cx="0" cy="0"/>
        </a:xfrm>
      </p:grpSpPr>
      <p:sp>
        <p:nvSpPr>
          <p:cNvPr id="102" name="PlaceHolder 1"/>
          <p:cNvSpPr>
            <a:spLocks noGrp="1"/>
          </p:cNvSpPr>
          <p:nvPr>
            <p:ph type="title"/>
          </p:nvPr>
        </p:nvSpPr>
        <p:spPr>
          <a:xfrm>
            <a:off x="7740000" y="458280"/>
            <a:ext cx="3909240" cy="1485360"/>
          </a:xfrm>
          <a:prstGeom prst="rect">
            <a:avLst/>
          </a:prstGeom>
          <a:noFill/>
          <a:ln w="0">
            <a:noFill/>
          </a:ln>
        </p:spPr>
        <p:txBody>
          <a:bodyPr lIns="0" rIns="0" tIns="0" bIns="0" anchor="ctr">
            <a:noAutofit/>
          </a:bodyPr>
          <a:p>
            <a:pPr indent="0">
              <a:buNone/>
            </a:pPr>
            <a:endParaRPr b="0" lang="tr-TR" sz="1800" spc="-1" strike="noStrike">
              <a:solidFill>
                <a:schemeClr val="dk1"/>
              </a:solidFill>
              <a:latin typeface="Aptos Light"/>
            </a:endParaRPr>
          </a:p>
        </p:txBody>
      </p:sp>
      <p:sp>
        <p:nvSpPr>
          <p:cNvPr id="103" name="PlaceHolder 2"/>
          <p:cNvSpPr>
            <a:spLocks noGrp="1"/>
          </p:cNvSpPr>
          <p:nvPr>
            <p:ph/>
          </p:nvPr>
        </p:nvSpPr>
        <p:spPr>
          <a:xfrm>
            <a:off x="0" y="0"/>
            <a:ext cx="7268040" cy="6395760"/>
          </a:xfrm>
          <a:prstGeom prst="rect">
            <a:avLst/>
          </a:prstGeom>
          <a:noFill/>
          <a:ln w="0">
            <a:noFill/>
          </a:ln>
        </p:spPr>
        <p:txBody>
          <a:bodyPr lIns="0" rIns="0" tIns="0" bIns="0" anchor="t">
            <a:normAutofit/>
          </a:bodyPr>
          <a:p>
            <a:pPr indent="0">
              <a:lnSpc>
                <a:spcPct val="120000"/>
              </a:lnSpc>
              <a:spcBef>
                <a:spcPts val="1417"/>
              </a:spcBef>
              <a:buNone/>
            </a:pPr>
            <a:endParaRPr b="0" lang="tr-TR" sz="1800" spc="-1" strike="noStrike">
              <a:solidFill>
                <a:schemeClr val="dk2"/>
              </a:solidFill>
              <a:latin typeface="Aptos Light"/>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6"/>
          </p:nvPr>
        </p:nvSpPr>
        <p:spPr/>
        <p:txBody>
          <a:bodyPr/>
          <a:p>
            <a:fld id="{F846B4FD-F5D2-4740-A3A0-051EB6EC65F9}" type="slidenum">
              <a:t>&lt;#&gt;</a:t>
            </a:fld>
          </a:p>
        </p:txBody>
      </p:sp>
      <p:sp>
        <p:nvSpPr>
          <p:cNvPr id="6" name="PlaceHolder 5"/>
          <p:cNvSpPr>
            <a:spLocks noGrp="1"/>
          </p:cNvSpPr>
          <p:nvPr>
            <p:ph type="dt" idx="35"/>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simli İçerik">
    <p:spTree>
      <p:nvGrpSpPr>
        <p:cNvPr id="1" name=""/>
        <p:cNvGrpSpPr/>
        <p:nvPr/>
      </p:nvGrpSpPr>
      <p:grpSpPr>
        <a:xfrm>
          <a:off x="0" y="0"/>
          <a:ext cx="0" cy="0"/>
          <a:chOff x="0" y="0"/>
          <a:chExt cx="0" cy="0"/>
        </a:xfrm>
      </p:grpSpPr>
      <p:sp>
        <p:nvSpPr>
          <p:cNvPr id="2" name="PlaceHolder 1"/>
          <p:cNvSpPr>
            <a:spLocks noGrp="1"/>
          </p:cNvSpPr>
          <p:nvPr>
            <p:ph type="ftr" idx="37"/>
          </p:nvPr>
        </p:nvSpPr>
        <p:spPr/>
        <p:txBody>
          <a:bodyPr/>
          <a:p>
            <a:r>
              <a:t>Footer</a:t>
            </a:r>
          </a:p>
        </p:txBody>
      </p:sp>
      <p:sp>
        <p:nvSpPr>
          <p:cNvPr id="3" name="PlaceHolder 2"/>
          <p:cNvSpPr>
            <a:spLocks noGrp="1"/>
          </p:cNvSpPr>
          <p:nvPr>
            <p:ph type="sldNum" idx="39"/>
          </p:nvPr>
        </p:nvSpPr>
        <p:spPr/>
        <p:txBody>
          <a:bodyPr/>
          <a:p>
            <a:fld id="{705EED9E-56D4-4207-B103-18D1C57F6C57}" type="slidenum">
              <a:t>&lt;#&gt;</a:t>
            </a:fld>
          </a:p>
        </p:txBody>
      </p:sp>
      <p:sp>
        <p:nvSpPr>
          <p:cNvPr id="4" name="PlaceHolder 3"/>
          <p:cNvSpPr>
            <a:spLocks noGrp="1"/>
          </p:cNvSpPr>
          <p:nvPr>
            <p:ph type="dt" idx="38"/>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simli İçerik 2">
    <p:spTree>
      <p:nvGrpSpPr>
        <p:cNvPr id="1" name=""/>
        <p:cNvGrpSpPr/>
        <p:nvPr/>
      </p:nvGrpSpPr>
      <p:grpSpPr>
        <a:xfrm>
          <a:off x="0" y="0"/>
          <a:ext cx="0" cy="0"/>
          <a:chOff x="0" y="0"/>
          <a:chExt cx="0" cy="0"/>
        </a:xfrm>
      </p:grpSpPr>
      <p:sp>
        <p:nvSpPr>
          <p:cNvPr id="2" name="PlaceHolder 1"/>
          <p:cNvSpPr>
            <a:spLocks noGrp="1"/>
          </p:cNvSpPr>
          <p:nvPr>
            <p:ph type="ftr" idx="40"/>
          </p:nvPr>
        </p:nvSpPr>
        <p:spPr/>
        <p:txBody>
          <a:bodyPr/>
          <a:p>
            <a:r>
              <a:t>Footer</a:t>
            </a:r>
          </a:p>
        </p:txBody>
      </p:sp>
      <p:sp>
        <p:nvSpPr>
          <p:cNvPr id="3" name="PlaceHolder 2"/>
          <p:cNvSpPr>
            <a:spLocks noGrp="1"/>
          </p:cNvSpPr>
          <p:nvPr>
            <p:ph type="sldNum" idx="42"/>
          </p:nvPr>
        </p:nvSpPr>
        <p:spPr/>
        <p:txBody>
          <a:bodyPr/>
          <a:p>
            <a:fld id="{A4760BAE-03B0-477F-A833-273541C1B851}" type="slidenum">
              <a:t>&lt;#&gt;</a:t>
            </a:fld>
          </a:p>
        </p:txBody>
      </p:sp>
      <p:sp>
        <p:nvSpPr>
          <p:cNvPr id="4" name="PlaceHolder 3"/>
          <p:cNvSpPr>
            <a:spLocks noGrp="1"/>
          </p:cNvSpPr>
          <p:nvPr>
            <p:ph type="dt" idx="41"/>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simli İçerik 3">
    <p:spTree>
      <p:nvGrpSpPr>
        <p:cNvPr id="1" name=""/>
        <p:cNvGrpSpPr/>
        <p:nvPr/>
      </p:nvGrpSpPr>
      <p:grpSpPr>
        <a:xfrm>
          <a:off x="0" y="0"/>
          <a:ext cx="0" cy="0"/>
          <a:chOff x="0" y="0"/>
          <a:chExt cx="0" cy="0"/>
        </a:xfrm>
      </p:grpSpPr>
      <p:sp>
        <p:nvSpPr>
          <p:cNvPr id="2" name="PlaceHolder 1"/>
          <p:cNvSpPr>
            <a:spLocks noGrp="1"/>
          </p:cNvSpPr>
          <p:nvPr>
            <p:ph type="ftr" idx="43"/>
          </p:nvPr>
        </p:nvSpPr>
        <p:spPr/>
        <p:txBody>
          <a:bodyPr/>
          <a:p>
            <a:r>
              <a:t>Footer</a:t>
            </a:r>
          </a:p>
        </p:txBody>
      </p:sp>
      <p:sp>
        <p:nvSpPr>
          <p:cNvPr id="3" name="PlaceHolder 2"/>
          <p:cNvSpPr>
            <a:spLocks noGrp="1"/>
          </p:cNvSpPr>
          <p:nvPr>
            <p:ph type="sldNum" idx="45"/>
          </p:nvPr>
        </p:nvSpPr>
        <p:spPr/>
        <p:txBody>
          <a:bodyPr/>
          <a:p>
            <a:fld id="{F1C0E185-0139-4E68-9178-F9968B3D2303}" type="slidenum">
              <a:t>&lt;#&gt;</a:t>
            </a:fld>
          </a:p>
        </p:txBody>
      </p:sp>
      <p:sp>
        <p:nvSpPr>
          <p:cNvPr id="4" name="PlaceHolder 3"/>
          <p:cNvSpPr>
            <a:spLocks noGrp="1"/>
          </p:cNvSpPr>
          <p:nvPr>
            <p:ph type="dt" idx="4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simli İçerik 4">
    <p:spTree>
      <p:nvGrpSpPr>
        <p:cNvPr id="1" name=""/>
        <p:cNvGrpSpPr/>
        <p:nvPr/>
      </p:nvGrpSpPr>
      <p:grpSpPr>
        <a:xfrm>
          <a:off x="0" y="0"/>
          <a:ext cx="0" cy="0"/>
          <a:chOff x="0" y="0"/>
          <a:chExt cx="0" cy="0"/>
        </a:xfrm>
      </p:grpSpPr>
      <p:sp>
        <p:nvSpPr>
          <p:cNvPr id="2" name="PlaceHolder 1"/>
          <p:cNvSpPr>
            <a:spLocks noGrp="1"/>
          </p:cNvSpPr>
          <p:nvPr>
            <p:ph type="ftr" idx="46"/>
          </p:nvPr>
        </p:nvSpPr>
        <p:spPr/>
        <p:txBody>
          <a:bodyPr/>
          <a:p>
            <a:r>
              <a:t>Footer</a:t>
            </a:r>
          </a:p>
        </p:txBody>
      </p:sp>
      <p:sp>
        <p:nvSpPr>
          <p:cNvPr id="3" name="PlaceHolder 2"/>
          <p:cNvSpPr>
            <a:spLocks noGrp="1"/>
          </p:cNvSpPr>
          <p:nvPr>
            <p:ph type="sldNum" idx="48"/>
          </p:nvPr>
        </p:nvSpPr>
        <p:spPr/>
        <p:txBody>
          <a:bodyPr/>
          <a:p>
            <a:fld id="{19ED547C-F02C-483A-BA8A-F35CFE710B57}" type="slidenum">
              <a:t>&lt;#&gt;</a:t>
            </a:fld>
          </a:p>
        </p:txBody>
      </p:sp>
      <p:sp>
        <p:nvSpPr>
          <p:cNvPr id="4" name="PlaceHolder 3"/>
          <p:cNvSpPr>
            <a:spLocks noGrp="1"/>
          </p:cNvSpPr>
          <p:nvPr>
            <p:ph type="dt" idx="47"/>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simli İçerik 5">
    <p:spTree>
      <p:nvGrpSpPr>
        <p:cNvPr id="1" name=""/>
        <p:cNvGrpSpPr/>
        <p:nvPr/>
      </p:nvGrpSpPr>
      <p:grpSpPr>
        <a:xfrm>
          <a:off x="0" y="0"/>
          <a:ext cx="0" cy="0"/>
          <a:chOff x="0" y="0"/>
          <a:chExt cx="0" cy="0"/>
        </a:xfrm>
      </p:grpSpPr>
      <p:sp>
        <p:nvSpPr>
          <p:cNvPr id="2" name="PlaceHolder 1"/>
          <p:cNvSpPr>
            <a:spLocks noGrp="1"/>
          </p:cNvSpPr>
          <p:nvPr>
            <p:ph type="ftr" idx="49"/>
          </p:nvPr>
        </p:nvSpPr>
        <p:spPr/>
        <p:txBody>
          <a:bodyPr/>
          <a:p>
            <a:r>
              <a:t>Footer</a:t>
            </a:r>
          </a:p>
        </p:txBody>
      </p:sp>
      <p:sp>
        <p:nvSpPr>
          <p:cNvPr id="3" name="PlaceHolder 2"/>
          <p:cNvSpPr>
            <a:spLocks noGrp="1"/>
          </p:cNvSpPr>
          <p:nvPr>
            <p:ph type="sldNum" idx="51"/>
          </p:nvPr>
        </p:nvSpPr>
        <p:spPr/>
        <p:txBody>
          <a:bodyPr/>
          <a:p>
            <a:fld id="{B17C6FB7-C580-4D7F-BA05-CABB76466168}" type="slidenum">
              <a:t>&lt;#&gt;</a:t>
            </a:fld>
          </a:p>
        </p:txBody>
      </p:sp>
      <p:sp>
        <p:nvSpPr>
          <p:cNvPr id="4" name="PlaceHolder 3"/>
          <p:cNvSpPr>
            <a:spLocks noGrp="1"/>
          </p:cNvSpPr>
          <p:nvPr>
            <p:ph type="dt" idx="50"/>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simli İçerik 6">
    <p:spTree>
      <p:nvGrpSpPr>
        <p:cNvPr id="1" name=""/>
        <p:cNvGrpSpPr/>
        <p:nvPr/>
      </p:nvGrpSpPr>
      <p:grpSpPr>
        <a:xfrm>
          <a:off x="0" y="0"/>
          <a:ext cx="0" cy="0"/>
          <a:chOff x="0" y="0"/>
          <a:chExt cx="0" cy="0"/>
        </a:xfrm>
      </p:grpSpPr>
      <p:sp>
        <p:nvSpPr>
          <p:cNvPr id="2" name="PlaceHolder 1"/>
          <p:cNvSpPr>
            <a:spLocks noGrp="1"/>
          </p:cNvSpPr>
          <p:nvPr>
            <p:ph type="ftr" idx="52"/>
          </p:nvPr>
        </p:nvSpPr>
        <p:spPr/>
        <p:txBody>
          <a:bodyPr/>
          <a:p>
            <a:r>
              <a:t>Footer</a:t>
            </a:r>
          </a:p>
        </p:txBody>
      </p:sp>
      <p:sp>
        <p:nvSpPr>
          <p:cNvPr id="3" name="PlaceHolder 2"/>
          <p:cNvSpPr>
            <a:spLocks noGrp="1"/>
          </p:cNvSpPr>
          <p:nvPr>
            <p:ph type="sldNum" idx="54"/>
          </p:nvPr>
        </p:nvSpPr>
        <p:spPr/>
        <p:txBody>
          <a:bodyPr/>
          <a:p>
            <a:fld id="{F6423DB8-0703-4514-9765-222E63E460F4}" type="slidenum">
              <a:t>&lt;#&gt;</a:t>
            </a:fld>
          </a:p>
        </p:txBody>
      </p:sp>
      <p:sp>
        <p:nvSpPr>
          <p:cNvPr id="4" name="PlaceHolder 3"/>
          <p:cNvSpPr>
            <a:spLocks noGrp="1"/>
          </p:cNvSpPr>
          <p:nvPr>
            <p:ph type="dt" idx="53"/>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simli İçerik 7">
    <p:spTree>
      <p:nvGrpSpPr>
        <p:cNvPr id="1" name=""/>
        <p:cNvGrpSpPr/>
        <p:nvPr/>
      </p:nvGrpSpPr>
      <p:grpSpPr>
        <a:xfrm>
          <a:off x="0" y="0"/>
          <a:ext cx="0" cy="0"/>
          <a:chOff x="0" y="0"/>
          <a:chExt cx="0" cy="0"/>
        </a:xfrm>
      </p:grpSpPr>
      <p:sp>
        <p:nvSpPr>
          <p:cNvPr id="2" name="PlaceHolder 1"/>
          <p:cNvSpPr>
            <a:spLocks noGrp="1"/>
          </p:cNvSpPr>
          <p:nvPr>
            <p:ph type="ftr" idx="55"/>
          </p:nvPr>
        </p:nvSpPr>
        <p:spPr/>
        <p:txBody>
          <a:bodyPr/>
          <a:p>
            <a:r>
              <a:t>Footer</a:t>
            </a:r>
          </a:p>
        </p:txBody>
      </p:sp>
      <p:sp>
        <p:nvSpPr>
          <p:cNvPr id="3" name="PlaceHolder 2"/>
          <p:cNvSpPr>
            <a:spLocks noGrp="1"/>
          </p:cNvSpPr>
          <p:nvPr>
            <p:ph type="sldNum" idx="57"/>
          </p:nvPr>
        </p:nvSpPr>
        <p:spPr/>
        <p:txBody>
          <a:bodyPr/>
          <a:p>
            <a:fld id="{98223041-F5E4-4C3F-A62C-A166C855453B}" type="slidenum">
              <a:t>&lt;#&gt;</a:t>
            </a:fld>
          </a:p>
        </p:txBody>
      </p:sp>
      <p:sp>
        <p:nvSpPr>
          <p:cNvPr id="4" name="PlaceHolder 3"/>
          <p:cNvSpPr>
            <a:spLocks noGrp="1"/>
          </p:cNvSpPr>
          <p:nvPr>
            <p:ph type="dt" idx="5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ölüm Üst Bilgisi 2">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6"/>
          </p:nvPr>
        </p:nvSpPr>
        <p:spPr/>
        <p:txBody>
          <a:bodyPr/>
          <a:p>
            <a:fld id="{C201E4A6-B1CE-444E-9547-7C7421DF6173}" type="slidenum">
              <a:t>&lt;#&gt;</a:t>
            </a:fld>
          </a:p>
        </p:txBody>
      </p:sp>
      <p:sp>
        <p:nvSpPr>
          <p:cNvPr id="4" name="PlaceHolder 3"/>
          <p:cNvSpPr>
            <a:spLocks noGrp="1"/>
          </p:cNvSpPr>
          <p:nvPr>
            <p:ph type="dt" idx="5"/>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simli İçerik 8">
    <p:spTree>
      <p:nvGrpSpPr>
        <p:cNvPr id="1" name=""/>
        <p:cNvGrpSpPr/>
        <p:nvPr/>
      </p:nvGrpSpPr>
      <p:grpSpPr>
        <a:xfrm>
          <a:off x="0" y="0"/>
          <a:ext cx="0" cy="0"/>
          <a:chOff x="0" y="0"/>
          <a:chExt cx="0" cy="0"/>
        </a:xfrm>
      </p:grpSpPr>
      <p:sp>
        <p:nvSpPr>
          <p:cNvPr id="2" name="PlaceHolder 1"/>
          <p:cNvSpPr>
            <a:spLocks noGrp="1"/>
          </p:cNvSpPr>
          <p:nvPr>
            <p:ph type="ftr" idx="58"/>
          </p:nvPr>
        </p:nvSpPr>
        <p:spPr/>
        <p:txBody>
          <a:bodyPr/>
          <a:p>
            <a:r>
              <a:t>Footer</a:t>
            </a:r>
          </a:p>
        </p:txBody>
      </p:sp>
      <p:sp>
        <p:nvSpPr>
          <p:cNvPr id="3" name="PlaceHolder 2"/>
          <p:cNvSpPr>
            <a:spLocks noGrp="1"/>
          </p:cNvSpPr>
          <p:nvPr>
            <p:ph type="sldNum" idx="60"/>
          </p:nvPr>
        </p:nvSpPr>
        <p:spPr/>
        <p:txBody>
          <a:bodyPr/>
          <a:p>
            <a:fld id="{E56297AA-4ACC-4568-B4D2-235CB111E90C}" type="slidenum">
              <a:t>&lt;#&gt;</a:t>
            </a:fld>
          </a:p>
        </p:txBody>
      </p:sp>
      <p:sp>
        <p:nvSpPr>
          <p:cNvPr id="4" name="PlaceHolder 3"/>
          <p:cNvSpPr>
            <a:spLocks noGrp="1"/>
          </p:cNvSpPr>
          <p:nvPr>
            <p:ph type="dt" idx="59"/>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simli İçerik 9">
    <p:spTree>
      <p:nvGrpSpPr>
        <p:cNvPr id="1" name=""/>
        <p:cNvGrpSpPr/>
        <p:nvPr/>
      </p:nvGrpSpPr>
      <p:grpSpPr>
        <a:xfrm>
          <a:off x="0" y="0"/>
          <a:ext cx="0" cy="0"/>
          <a:chOff x="0" y="0"/>
          <a:chExt cx="0" cy="0"/>
        </a:xfrm>
      </p:grpSpPr>
      <p:sp>
        <p:nvSpPr>
          <p:cNvPr id="2" name="PlaceHolder 1"/>
          <p:cNvSpPr>
            <a:spLocks noGrp="1"/>
          </p:cNvSpPr>
          <p:nvPr>
            <p:ph type="ftr" idx="61"/>
          </p:nvPr>
        </p:nvSpPr>
        <p:spPr/>
        <p:txBody>
          <a:bodyPr/>
          <a:p>
            <a:r>
              <a:t>Footer</a:t>
            </a:r>
          </a:p>
        </p:txBody>
      </p:sp>
      <p:sp>
        <p:nvSpPr>
          <p:cNvPr id="3" name="PlaceHolder 2"/>
          <p:cNvSpPr>
            <a:spLocks noGrp="1"/>
          </p:cNvSpPr>
          <p:nvPr>
            <p:ph type="sldNum" idx="63"/>
          </p:nvPr>
        </p:nvSpPr>
        <p:spPr/>
        <p:txBody>
          <a:bodyPr/>
          <a:p>
            <a:fld id="{F42BA5FF-0319-4F96-9867-316947E50830}" type="slidenum">
              <a:t>&lt;#&gt;</a:t>
            </a:fld>
          </a:p>
        </p:txBody>
      </p:sp>
      <p:sp>
        <p:nvSpPr>
          <p:cNvPr id="4" name="PlaceHolder 3"/>
          <p:cNvSpPr>
            <a:spLocks noGrp="1"/>
          </p:cNvSpPr>
          <p:nvPr>
            <p:ph type="dt" idx="62"/>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simli İçerik 10">
    <p:spTree>
      <p:nvGrpSpPr>
        <p:cNvPr id="1" name=""/>
        <p:cNvGrpSpPr/>
        <p:nvPr/>
      </p:nvGrpSpPr>
      <p:grpSpPr>
        <a:xfrm>
          <a:off x="0" y="0"/>
          <a:ext cx="0" cy="0"/>
          <a:chOff x="0" y="0"/>
          <a:chExt cx="0" cy="0"/>
        </a:xfrm>
      </p:grpSpPr>
      <p:sp>
        <p:nvSpPr>
          <p:cNvPr id="2" name="PlaceHolder 1"/>
          <p:cNvSpPr>
            <a:spLocks noGrp="1"/>
          </p:cNvSpPr>
          <p:nvPr>
            <p:ph type="ftr" idx="64"/>
          </p:nvPr>
        </p:nvSpPr>
        <p:spPr/>
        <p:txBody>
          <a:bodyPr/>
          <a:p>
            <a:r>
              <a:t>Footer</a:t>
            </a:r>
          </a:p>
        </p:txBody>
      </p:sp>
      <p:sp>
        <p:nvSpPr>
          <p:cNvPr id="3" name="PlaceHolder 2"/>
          <p:cNvSpPr>
            <a:spLocks noGrp="1"/>
          </p:cNvSpPr>
          <p:nvPr>
            <p:ph type="sldNum" idx="66"/>
          </p:nvPr>
        </p:nvSpPr>
        <p:spPr/>
        <p:txBody>
          <a:bodyPr/>
          <a:p>
            <a:fld id="{334F10A7-61E1-4CFC-B714-FB66E102A5A7}" type="slidenum">
              <a:t>&lt;#&gt;</a:t>
            </a:fld>
          </a:p>
        </p:txBody>
      </p:sp>
      <p:sp>
        <p:nvSpPr>
          <p:cNvPr id="4" name="PlaceHolder 3"/>
          <p:cNvSpPr>
            <a:spLocks noGrp="1"/>
          </p:cNvSpPr>
          <p:nvPr>
            <p:ph type="dt" idx="65"/>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simli Başlık 2">
    <p:spTree>
      <p:nvGrpSpPr>
        <p:cNvPr id="1" name=""/>
        <p:cNvGrpSpPr/>
        <p:nvPr/>
      </p:nvGrpSpPr>
      <p:grpSpPr>
        <a:xfrm>
          <a:off x="0" y="0"/>
          <a:ext cx="0" cy="0"/>
          <a:chOff x="0" y="0"/>
          <a:chExt cx="0" cy="0"/>
        </a:xfrm>
      </p:grpSpPr>
      <p:sp>
        <p:nvSpPr>
          <p:cNvPr id="2" name="PlaceHolder 1"/>
          <p:cNvSpPr>
            <a:spLocks noGrp="1"/>
          </p:cNvSpPr>
          <p:nvPr>
            <p:ph type="ftr" idx="67"/>
          </p:nvPr>
        </p:nvSpPr>
        <p:spPr/>
        <p:txBody>
          <a:bodyPr/>
          <a:p>
            <a:r>
              <a:t>Footer</a:t>
            </a:r>
          </a:p>
        </p:txBody>
      </p:sp>
      <p:sp>
        <p:nvSpPr>
          <p:cNvPr id="3" name="PlaceHolder 2"/>
          <p:cNvSpPr>
            <a:spLocks noGrp="1"/>
          </p:cNvSpPr>
          <p:nvPr>
            <p:ph type="sldNum" idx="69"/>
          </p:nvPr>
        </p:nvSpPr>
        <p:spPr/>
        <p:txBody>
          <a:bodyPr/>
          <a:p>
            <a:fld id="{FEF733E3-338D-4759-B1D2-8B61B610EBDE}" type="slidenum">
              <a:t>&lt;#&gt;</a:t>
            </a:fld>
          </a:p>
        </p:txBody>
      </p:sp>
      <p:sp>
        <p:nvSpPr>
          <p:cNvPr id="4" name="PlaceHolder 3"/>
          <p:cNvSpPr>
            <a:spLocks noGrp="1"/>
          </p:cNvSpPr>
          <p:nvPr>
            <p:ph type="dt" idx="68"/>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simli İçerik 11">
    <p:spTree>
      <p:nvGrpSpPr>
        <p:cNvPr id="1" name=""/>
        <p:cNvGrpSpPr/>
        <p:nvPr/>
      </p:nvGrpSpPr>
      <p:grpSpPr>
        <a:xfrm>
          <a:off x="0" y="0"/>
          <a:ext cx="0" cy="0"/>
          <a:chOff x="0" y="0"/>
          <a:chExt cx="0" cy="0"/>
        </a:xfrm>
      </p:grpSpPr>
      <p:sp>
        <p:nvSpPr>
          <p:cNvPr id="2" name="PlaceHolder 1"/>
          <p:cNvSpPr>
            <a:spLocks noGrp="1"/>
          </p:cNvSpPr>
          <p:nvPr>
            <p:ph type="ftr" idx="70"/>
          </p:nvPr>
        </p:nvSpPr>
        <p:spPr/>
        <p:txBody>
          <a:bodyPr/>
          <a:p>
            <a:r>
              <a:t>Footer</a:t>
            </a:r>
          </a:p>
        </p:txBody>
      </p:sp>
      <p:sp>
        <p:nvSpPr>
          <p:cNvPr id="3" name="PlaceHolder 2"/>
          <p:cNvSpPr>
            <a:spLocks noGrp="1"/>
          </p:cNvSpPr>
          <p:nvPr>
            <p:ph type="sldNum" idx="72"/>
          </p:nvPr>
        </p:nvSpPr>
        <p:spPr/>
        <p:txBody>
          <a:bodyPr/>
          <a:p>
            <a:fld id="{8C747651-1B3E-4F35-BBEC-15F6289297FC}" type="slidenum">
              <a:t>&lt;#&gt;</a:t>
            </a:fld>
          </a:p>
        </p:txBody>
      </p:sp>
      <p:sp>
        <p:nvSpPr>
          <p:cNvPr id="4" name="PlaceHolder 3"/>
          <p:cNvSpPr>
            <a:spLocks noGrp="1"/>
          </p:cNvSpPr>
          <p:nvPr>
            <p:ph type="dt" idx="71"/>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simli İçerik 12">
    <p:spTree>
      <p:nvGrpSpPr>
        <p:cNvPr id="1" name=""/>
        <p:cNvGrpSpPr/>
        <p:nvPr/>
      </p:nvGrpSpPr>
      <p:grpSpPr>
        <a:xfrm>
          <a:off x="0" y="0"/>
          <a:ext cx="0" cy="0"/>
          <a:chOff x="0" y="0"/>
          <a:chExt cx="0" cy="0"/>
        </a:xfrm>
      </p:grpSpPr>
      <p:sp>
        <p:nvSpPr>
          <p:cNvPr id="2" name="PlaceHolder 1"/>
          <p:cNvSpPr>
            <a:spLocks noGrp="1"/>
          </p:cNvSpPr>
          <p:nvPr>
            <p:ph type="ftr" idx="73"/>
          </p:nvPr>
        </p:nvSpPr>
        <p:spPr/>
        <p:txBody>
          <a:bodyPr/>
          <a:p>
            <a:r>
              <a:t>Footer</a:t>
            </a:r>
          </a:p>
        </p:txBody>
      </p:sp>
      <p:sp>
        <p:nvSpPr>
          <p:cNvPr id="3" name="PlaceHolder 2"/>
          <p:cNvSpPr>
            <a:spLocks noGrp="1"/>
          </p:cNvSpPr>
          <p:nvPr>
            <p:ph type="sldNum" idx="75"/>
          </p:nvPr>
        </p:nvSpPr>
        <p:spPr/>
        <p:txBody>
          <a:bodyPr/>
          <a:p>
            <a:fld id="{8B1316C7-5D59-4DD3-9D69-80C38B5BF2BF}" type="slidenum">
              <a:t>&lt;#&gt;</a:t>
            </a:fld>
          </a:p>
        </p:txBody>
      </p:sp>
      <p:sp>
        <p:nvSpPr>
          <p:cNvPr id="4" name="PlaceHolder 3"/>
          <p:cNvSpPr>
            <a:spLocks noGrp="1"/>
          </p:cNvSpPr>
          <p:nvPr>
            <p:ph type="dt" idx="74"/>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simli İçerik 13">
    <p:spTree>
      <p:nvGrpSpPr>
        <p:cNvPr id="1" name=""/>
        <p:cNvGrpSpPr/>
        <p:nvPr/>
      </p:nvGrpSpPr>
      <p:grpSpPr>
        <a:xfrm>
          <a:off x="0" y="0"/>
          <a:ext cx="0" cy="0"/>
          <a:chOff x="0" y="0"/>
          <a:chExt cx="0" cy="0"/>
        </a:xfrm>
      </p:grpSpPr>
      <p:sp>
        <p:nvSpPr>
          <p:cNvPr id="2" name="PlaceHolder 1"/>
          <p:cNvSpPr>
            <a:spLocks noGrp="1"/>
          </p:cNvSpPr>
          <p:nvPr>
            <p:ph type="ftr" idx="76"/>
          </p:nvPr>
        </p:nvSpPr>
        <p:spPr/>
        <p:txBody>
          <a:bodyPr/>
          <a:p>
            <a:r>
              <a:t>Footer</a:t>
            </a:r>
          </a:p>
        </p:txBody>
      </p:sp>
      <p:sp>
        <p:nvSpPr>
          <p:cNvPr id="3" name="PlaceHolder 2"/>
          <p:cNvSpPr>
            <a:spLocks noGrp="1"/>
          </p:cNvSpPr>
          <p:nvPr>
            <p:ph type="sldNum" idx="78"/>
          </p:nvPr>
        </p:nvSpPr>
        <p:spPr/>
        <p:txBody>
          <a:bodyPr/>
          <a:p>
            <a:fld id="{8E2194D4-D43C-4E66-A5E7-F210BDF0F9A6}" type="slidenum">
              <a:t>&lt;#&gt;</a:t>
            </a:fld>
          </a:p>
        </p:txBody>
      </p:sp>
      <p:sp>
        <p:nvSpPr>
          <p:cNvPr id="4" name="PlaceHolder 3"/>
          <p:cNvSpPr>
            <a:spLocks noGrp="1"/>
          </p:cNvSpPr>
          <p:nvPr>
            <p:ph type="dt" idx="77"/>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simli İçerik 14">
    <p:spTree>
      <p:nvGrpSpPr>
        <p:cNvPr id="1" name=""/>
        <p:cNvGrpSpPr/>
        <p:nvPr/>
      </p:nvGrpSpPr>
      <p:grpSpPr>
        <a:xfrm>
          <a:off x="0" y="0"/>
          <a:ext cx="0" cy="0"/>
          <a:chOff x="0" y="0"/>
          <a:chExt cx="0" cy="0"/>
        </a:xfrm>
      </p:grpSpPr>
      <p:sp>
        <p:nvSpPr>
          <p:cNvPr id="2" name="PlaceHolder 1"/>
          <p:cNvSpPr>
            <a:spLocks noGrp="1"/>
          </p:cNvSpPr>
          <p:nvPr>
            <p:ph type="ftr" idx="79"/>
          </p:nvPr>
        </p:nvSpPr>
        <p:spPr/>
        <p:txBody>
          <a:bodyPr/>
          <a:p>
            <a:r>
              <a:t>Footer</a:t>
            </a:r>
          </a:p>
        </p:txBody>
      </p:sp>
      <p:sp>
        <p:nvSpPr>
          <p:cNvPr id="3" name="PlaceHolder 2"/>
          <p:cNvSpPr>
            <a:spLocks noGrp="1"/>
          </p:cNvSpPr>
          <p:nvPr>
            <p:ph type="sldNum" idx="81"/>
          </p:nvPr>
        </p:nvSpPr>
        <p:spPr/>
        <p:txBody>
          <a:bodyPr/>
          <a:p>
            <a:fld id="{C256A9BC-1393-4F17-8C1D-46C041892FAD}" type="slidenum">
              <a:t>&lt;#&gt;</a:t>
            </a:fld>
          </a:p>
        </p:txBody>
      </p:sp>
      <p:sp>
        <p:nvSpPr>
          <p:cNvPr id="4" name="PlaceHolder 3"/>
          <p:cNvSpPr>
            <a:spLocks noGrp="1"/>
          </p:cNvSpPr>
          <p:nvPr>
            <p:ph type="dt" idx="80"/>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simli İçerik 15">
    <p:spTree>
      <p:nvGrpSpPr>
        <p:cNvPr id="1" name=""/>
        <p:cNvGrpSpPr/>
        <p:nvPr/>
      </p:nvGrpSpPr>
      <p:grpSpPr>
        <a:xfrm>
          <a:off x="0" y="0"/>
          <a:ext cx="0" cy="0"/>
          <a:chOff x="0" y="0"/>
          <a:chExt cx="0" cy="0"/>
        </a:xfrm>
      </p:grpSpPr>
      <p:sp>
        <p:nvSpPr>
          <p:cNvPr id="2" name="PlaceHolder 1"/>
          <p:cNvSpPr>
            <a:spLocks noGrp="1"/>
          </p:cNvSpPr>
          <p:nvPr>
            <p:ph type="ftr" idx="82"/>
          </p:nvPr>
        </p:nvSpPr>
        <p:spPr/>
        <p:txBody>
          <a:bodyPr/>
          <a:p>
            <a:r>
              <a:t>Footer</a:t>
            </a:r>
          </a:p>
        </p:txBody>
      </p:sp>
      <p:sp>
        <p:nvSpPr>
          <p:cNvPr id="3" name="PlaceHolder 2"/>
          <p:cNvSpPr>
            <a:spLocks noGrp="1"/>
          </p:cNvSpPr>
          <p:nvPr>
            <p:ph type="sldNum" idx="84"/>
          </p:nvPr>
        </p:nvSpPr>
        <p:spPr/>
        <p:txBody>
          <a:bodyPr/>
          <a:p>
            <a:fld id="{852AE686-7163-4218-B825-0B015B4F4A29}" type="slidenum">
              <a:t>&lt;#&gt;</a:t>
            </a:fld>
          </a:p>
        </p:txBody>
      </p:sp>
      <p:sp>
        <p:nvSpPr>
          <p:cNvPr id="4" name="PlaceHolder 3"/>
          <p:cNvSpPr>
            <a:spLocks noGrp="1"/>
          </p:cNvSpPr>
          <p:nvPr>
            <p:ph type="dt" idx="83"/>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simli İçerik 16">
    <p:spTree>
      <p:nvGrpSpPr>
        <p:cNvPr id="1" name=""/>
        <p:cNvGrpSpPr/>
        <p:nvPr/>
      </p:nvGrpSpPr>
      <p:grpSpPr>
        <a:xfrm>
          <a:off x="0" y="0"/>
          <a:ext cx="0" cy="0"/>
          <a:chOff x="0" y="0"/>
          <a:chExt cx="0" cy="0"/>
        </a:xfrm>
      </p:grpSpPr>
      <p:sp>
        <p:nvSpPr>
          <p:cNvPr id="2" name="PlaceHolder 1"/>
          <p:cNvSpPr>
            <a:spLocks noGrp="1"/>
          </p:cNvSpPr>
          <p:nvPr>
            <p:ph type="ftr" idx="85"/>
          </p:nvPr>
        </p:nvSpPr>
        <p:spPr/>
        <p:txBody>
          <a:bodyPr/>
          <a:p>
            <a:r>
              <a:t>Footer</a:t>
            </a:r>
          </a:p>
        </p:txBody>
      </p:sp>
      <p:sp>
        <p:nvSpPr>
          <p:cNvPr id="3" name="PlaceHolder 2"/>
          <p:cNvSpPr>
            <a:spLocks noGrp="1"/>
          </p:cNvSpPr>
          <p:nvPr>
            <p:ph type="sldNum" idx="87"/>
          </p:nvPr>
        </p:nvSpPr>
        <p:spPr/>
        <p:txBody>
          <a:bodyPr/>
          <a:p>
            <a:fld id="{970CDEA3-D791-4D34-ADEA-8D81E6E5EF21}" type="slidenum">
              <a:t>&lt;#&gt;</a:t>
            </a:fld>
          </a:p>
        </p:txBody>
      </p:sp>
      <p:sp>
        <p:nvSpPr>
          <p:cNvPr id="4" name="PlaceHolder 3"/>
          <p:cNvSpPr>
            <a:spLocks noGrp="1"/>
          </p:cNvSpPr>
          <p:nvPr>
            <p:ph type="dt" idx="8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Ajanda">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9"/>
          </p:nvPr>
        </p:nvSpPr>
        <p:spPr/>
        <p:txBody>
          <a:bodyPr/>
          <a:p>
            <a:fld id="{F97EC87E-7020-474E-B3B3-412A8E7DAF3F}" type="slidenum">
              <a:t>&lt;#&gt;</a:t>
            </a:fld>
          </a:p>
        </p:txBody>
      </p:sp>
      <p:sp>
        <p:nvSpPr>
          <p:cNvPr id="4" name="PlaceHolder 3"/>
          <p:cNvSpPr>
            <a:spLocks noGrp="1"/>
          </p:cNvSpPr>
          <p:nvPr>
            <p:ph type="dt" idx="8"/>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simli İçerik 17">
    <p:spTree>
      <p:nvGrpSpPr>
        <p:cNvPr id="1" name=""/>
        <p:cNvGrpSpPr/>
        <p:nvPr/>
      </p:nvGrpSpPr>
      <p:grpSpPr>
        <a:xfrm>
          <a:off x="0" y="0"/>
          <a:ext cx="0" cy="0"/>
          <a:chOff x="0" y="0"/>
          <a:chExt cx="0" cy="0"/>
        </a:xfrm>
      </p:grpSpPr>
      <p:sp>
        <p:nvSpPr>
          <p:cNvPr id="2" name="PlaceHolder 1"/>
          <p:cNvSpPr>
            <a:spLocks noGrp="1"/>
          </p:cNvSpPr>
          <p:nvPr>
            <p:ph type="ftr" idx="88"/>
          </p:nvPr>
        </p:nvSpPr>
        <p:spPr/>
        <p:txBody>
          <a:bodyPr/>
          <a:p>
            <a:r>
              <a:t>Footer</a:t>
            </a:r>
          </a:p>
        </p:txBody>
      </p:sp>
      <p:sp>
        <p:nvSpPr>
          <p:cNvPr id="3" name="PlaceHolder 2"/>
          <p:cNvSpPr>
            <a:spLocks noGrp="1"/>
          </p:cNvSpPr>
          <p:nvPr>
            <p:ph type="sldNum" idx="90"/>
          </p:nvPr>
        </p:nvSpPr>
        <p:spPr/>
        <p:txBody>
          <a:bodyPr/>
          <a:p>
            <a:fld id="{ECEB9D2A-2C0E-48EB-B51C-0DB20544B9CA}" type="slidenum">
              <a:t>&lt;#&gt;</a:t>
            </a:fld>
          </a:p>
        </p:txBody>
      </p:sp>
      <p:sp>
        <p:nvSpPr>
          <p:cNvPr id="4" name="PlaceHolder 3"/>
          <p:cNvSpPr>
            <a:spLocks noGrp="1"/>
          </p:cNvSpPr>
          <p:nvPr>
            <p:ph type="dt" idx="89"/>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simli İçerik 18">
    <p:spTree>
      <p:nvGrpSpPr>
        <p:cNvPr id="1" name=""/>
        <p:cNvGrpSpPr/>
        <p:nvPr/>
      </p:nvGrpSpPr>
      <p:grpSpPr>
        <a:xfrm>
          <a:off x="0" y="0"/>
          <a:ext cx="0" cy="0"/>
          <a:chOff x="0" y="0"/>
          <a:chExt cx="0" cy="0"/>
        </a:xfrm>
      </p:grpSpPr>
      <p:sp>
        <p:nvSpPr>
          <p:cNvPr id="2" name="PlaceHolder 1"/>
          <p:cNvSpPr>
            <a:spLocks noGrp="1"/>
          </p:cNvSpPr>
          <p:nvPr>
            <p:ph type="ftr" idx="91"/>
          </p:nvPr>
        </p:nvSpPr>
        <p:spPr/>
        <p:txBody>
          <a:bodyPr/>
          <a:p>
            <a:r>
              <a:t>Footer</a:t>
            </a:r>
          </a:p>
        </p:txBody>
      </p:sp>
      <p:sp>
        <p:nvSpPr>
          <p:cNvPr id="3" name="PlaceHolder 2"/>
          <p:cNvSpPr>
            <a:spLocks noGrp="1"/>
          </p:cNvSpPr>
          <p:nvPr>
            <p:ph type="sldNum" idx="93"/>
          </p:nvPr>
        </p:nvSpPr>
        <p:spPr/>
        <p:txBody>
          <a:bodyPr/>
          <a:p>
            <a:fld id="{B13C6F46-476E-428C-AF24-DBD3B9D03408}" type="slidenum">
              <a:t>&lt;#&gt;</a:t>
            </a:fld>
          </a:p>
        </p:txBody>
      </p:sp>
      <p:sp>
        <p:nvSpPr>
          <p:cNvPr id="4" name="PlaceHolder 3"/>
          <p:cNvSpPr>
            <a:spLocks noGrp="1"/>
          </p:cNvSpPr>
          <p:nvPr>
            <p:ph type="dt" idx="92"/>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üyük Sayı">
    <p:spTree>
      <p:nvGrpSpPr>
        <p:cNvPr id="1" name=""/>
        <p:cNvGrpSpPr/>
        <p:nvPr/>
      </p:nvGrpSpPr>
      <p:grpSpPr>
        <a:xfrm>
          <a:off x="0" y="0"/>
          <a:ext cx="0" cy="0"/>
          <a:chOff x="0" y="0"/>
          <a:chExt cx="0" cy="0"/>
        </a:xfrm>
      </p:grpSpPr>
      <p:sp>
        <p:nvSpPr>
          <p:cNvPr id="2" name="PlaceHolder 1"/>
          <p:cNvSpPr>
            <a:spLocks noGrp="1"/>
          </p:cNvSpPr>
          <p:nvPr>
            <p:ph type="ftr" idx="94"/>
          </p:nvPr>
        </p:nvSpPr>
        <p:spPr/>
        <p:txBody>
          <a:bodyPr/>
          <a:p>
            <a:r>
              <a:t>Footer</a:t>
            </a:r>
          </a:p>
        </p:txBody>
      </p:sp>
      <p:sp>
        <p:nvSpPr>
          <p:cNvPr id="3" name="PlaceHolder 2"/>
          <p:cNvSpPr>
            <a:spLocks noGrp="1"/>
          </p:cNvSpPr>
          <p:nvPr>
            <p:ph type="sldNum" idx="96"/>
          </p:nvPr>
        </p:nvSpPr>
        <p:spPr/>
        <p:txBody>
          <a:bodyPr/>
          <a:p>
            <a:fld id="{B104BACE-96CD-4744-8576-6118FEDF835D}" type="slidenum">
              <a:t>&lt;#&gt;</a:t>
            </a:fld>
          </a:p>
        </p:txBody>
      </p:sp>
      <p:sp>
        <p:nvSpPr>
          <p:cNvPr id="4" name="PlaceHolder 3"/>
          <p:cNvSpPr>
            <a:spLocks noGrp="1"/>
          </p:cNvSpPr>
          <p:nvPr>
            <p:ph type="dt" idx="95"/>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üyük Sayı 2">
    <p:spTree>
      <p:nvGrpSpPr>
        <p:cNvPr id="1" name=""/>
        <p:cNvGrpSpPr/>
        <p:nvPr/>
      </p:nvGrpSpPr>
      <p:grpSpPr>
        <a:xfrm>
          <a:off x="0" y="0"/>
          <a:ext cx="0" cy="0"/>
          <a:chOff x="0" y="0"/>
          <a:chExt cx="0" cy="0"/>
        </a:xfrm>
      </p:grpSpPr>
      <p:sp>
        <p:nvSpPr>
          <p:cNvPr id="2" name="PlaceHolder 1"/>
          <p:cNvSpPr>
            <a:spLocks noGrp="1"/>
          </p:cNvSpPr>
          <p:nvPr>
            <p:ph type="ftr" idx="97"/>
          </p:nvPr>
        </p:nvSpPr>
        <p:spPr/>
        <p:txBody>
          <a:bodyPr/>
          <a:p>
            <a:r>
              <a:t>Footer</a:t>
            </a:r>
          </a:p>
        </p:txBody>
      </p:sp>
      <p:sp>
        <p:nvSpPr>
          <p:cNvPr id="3" name="PlaceHolder 2"/>
          <p:cNvSpPr>
            <a:spLocks noGrp="1"/>
          </p:cNvSpPr>
          <p:nvPr>
            <p:ph type="sldNum" idx="99"/>
          </p:nvPr>
        </p:nvSpPr>
        <p:spPr/>
        <p:txBody>
          <a:bodyPr/>
          <a:p>
            <a:fld id="{CC8DFC0D-F74A-451C-B3B4-7957F233CC26}" type="slidenum">
              <a:t>&lt;#&gt;</a:t>
            </a:fld>
          </a:p>
        </p:txBody>
      </p:sp>
      <p:sp>
        <p:nvSpPr>
          <p:cNvPr id="4" name="PlaceHolder 3"/>
          <p:cNvSpPr>
            <a:spLocks noGrp="1"/>
          </p:cNvSpPr>
          <p:nvPr>
            <p:ph type="dt" idx="98"/>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simli Başlık 3">
    <p:spTree>
      <p:nvGrpSpPr>
        <p:cNvPr id="1" name=""/>
        <p:cNvGrpSpPr/>
        <p:nvPr/>
      </p:nvGrpSpPr>
      <p:grpSpPr>
        <a:xfrm>
          <a:off x="0" y="0"/>
          <a:ext cx="0" cy="0"/>
          <a:chOff x="0" y="0"/>
          <a:chExt cx="0" cy="0"/>
        </a:xfrm>
      </p:grpSpPr>
      <p:sp>
        <p:nvSpPr>
          <p:cNvPr id="2" name="PlaceHolder 1"/>
          <p:cNvSpPr>
            <a:spLocks noGrp="1"/>
          </p:cNvSpPr>
          <p:nvPr>
            <p:ph type="ftr" idx="100"/>
          </p:nvPr>
        </p:nvSpPr>
        <p:spPr/>
        <p:txBody>
          <a:bodyPr/>
          <a:p>
            <a:r>
              <a:t>Footer</a:t>
            </a:r>
          </a:p>
        </p:txBody>
      </p:sp>
      <p:sp>
        <p:nvSpPr>
          <p:cNvPr id="3" name="PlaceHolder 2"/>
          <p:cNvSpPr>
            <a:spLocks noGrp="1"/>
          </p:cNvSpPr>
          <p:nvPr>
            <p:ph type="sldNum" idx="102"/>
          </p:nvPr>
        </p:nvSpPr>
        <p:spPr/>
        <p:txBody>
          <a:bodyPr/>
          <a:p>
            <a:fld id="{06F6FBD4-849F-4248-95DB-EE54403D5EDB}" type="slidenum">
              <a:t>&lt;#&gt;</a:t>
            </a:fld>
          </a:p>
        </p:txBody>
      </p:sp>
      <p:sp>
        <p:nvSpPr>
          <p:cNvPr id="4" name="PlaceHolder 3"/>
          <p:cNvSpPr>
            <a:spLocks noGrp="1"/>
          </p:cNvSpPr>
          <p:nvPr>
            <p:ph type="dt" idx="101"/>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üyük Sayı 3">
    <p:spTree>
      <p:nvGrpSpPr>
        <p:cNvPr id="1" name=""/>
        <p:cNvGrpSpPr/>
        <p:nvPr/>
      </p:nvGrpSpPr>
      <p:grpSpPr>
        <a:xfrm>
          <a:off x="0" y="0"/>
          <a:ext cx="0" cy="0"/>
          <a:chOff x="0" y="0"/>
          <a:chExt cx="0" cy="0"/>
        </a:xfrm>
      </p:grpSpPr>
      <p:sp>
        <p:nvSpPr>
          <p:cNvPr id="2" name="PlaceHolder 1"/>
          <p:cNvSpPr>
            <a:spLocks noGrp="1"/>
          </p:cNvSpPr>
          <p:nvPr>
            <p:ph type="ftr" idx="103"/>
          </p:nvPr>
        </p:nvSpPr>
        <p:spPr/>
        <p:txBody>
          <a:bodyPr/>
          <a:p>
            <a:r>
              <a:t>Footer</a:t>
            </a:r>
          </a:p>
        </p:txBody>
      </p:sp>
      <p:sp>
        <p:nvSpPr>
          <p:cNvPr id="3" name="PlaceHolder 2"/>
          <p:cNvSpPr>
            <a:spLocks noGrp="1"/>
          </p:cNvSpPr>
          <p:nvPr>
            <p:ph type="sldNum" idx="105"/>
          </p:nvPr>
        </p:nvSpPr>
        <p:spPr/>
        <p:txBody>
          <a:bodyPr/>
          <a:p>
            <a:fld id="{E15C2C5E-335C-443D-A500-089A03BCD7BB}" type="slidenum">
              <a:t>&lt;#&gt;</a:t>
            </a:fld>
          </a:p>
        </p:txBody>
      </p:sp>
      <p:sp>
        <p:nvSpPr>
          <p:cNvPr id="4" name="PlaceHolder 3"/>
          <p:cNvSpPr>
            <a:spLocks noGrp="1"/>
          </p:cNvSpPr>
          <p:nvPr>
            <p:ph type="dt" idx="104"/>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üyük Sayı 4">
    <p:spTree>
      <p:nvGrpSpPr>
        <p:cNvPr id="1" name=""/>
        <p:cNvGrpSpPr/>
        <p:nvPr/>
      </p:nvGrpSpPr>
      <p:grpSpPr>
        <a:xfrm>
          <a:off x="0" y="0"/>
          <a:ext cx="0" cy="0"/>
          <a:chOff x="0" y="0"/>
          <a:chExt cx="0" cy="0"/>
        </a:xfrm>
      </p:grpSpPr>
      <p:sp>
        <p:nvSpPr>
          <p:cNvPr id="2" name="PlaceHolder 1"/>
          <p:cNvSpPr>
            <a:spLocks noGrp="1"/>
          </p:cNvSpPr>
          <p:nvPr>
            <p:ph type="ftr" idx="106"/>
          </p:nvPr>
        </p:nvSpPr>
        <p:spPr/>
        <p:txBody>
          <a:bodyPr/>
          <a:p>
            <a:r>
              <a:t>Footer</a:t>
            </a:r>
          </a:p>
        </p:txBody>
      </p:sp>
      <p:sp>
        <p:nvSpPr>
          <p:cNvPr id="3" name="PlaceHolder 2"/>
          <p:cNvSpPr>
            <a:spLocks noGrp="1"/>
          </p:cNvSpPr>
          <p:nvPr>
            <p:ph type="sldNum" idx="108"/>
          </p:nvPr>
        </p:nvSpPr>
        <p:spPr/>
        <p:txBody>
          <a:bodyPr/>
          <a:p>
            <a:fld id="{99ED3FDE-B72E-485C-8F3C-510E8AE006D4}" type="slidenum">
              <a:t>&lt;#&gt;</a:t>
            </a:fld>
          </a:p>
        </p:txBody>
      </p:sp>
      <p:sp>
        <p:nvSpPr>
          <p:cNvPr id="4" name="PlaceHolder 3"/>
          <p:cNvSpPr>
            <a:spLocks noGrp="1"/>
          </p:cNvSpPr>
          <p:nvPr>
            <p:ph type="dt" idx="107"/>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yim">
    <p:spTree>
      <p:nvGrpSpPr>
        <p:cNvPr id="1" name=""/>
        <p:cNvGrpSpPr/>
        <p:nvPr/>
      </p:nvGrpSpPr>
      <p:grpSpPr>
        <a:xfrm>
          <a:off x="0" y="0"/>
          <a:ext cx="0" cy="0"/>
          <a:chOff x="0" y="0"/>
          <a:chExt cx="0" cy="0"/>
        </a:xfrm>
      </p:grpSpPr>
      <p:sp>
        <p:nvSpPr>
          <p:cNvPr id="2" name="PlaceHolder 1"/>
          <p:cNvSpPr>
            <a:spLocks noGrp="1"/>
          </p:cNvSpPr>
          <p:nvPr>
            <p:ph type="ftr" idx="109"/>
          </p:nvPr>
        </p:nvSpPr>
        <p:spPr/>
        <p:txBody>
          <a:bodyPr/>
          <a:p>
            <a:r>
              <a:t>Footer</a:t>
            </a:r>
          </a:p>
        </p:txBody>
      </p:sp>
      <p:sp>
        <p:nvSpPr>
          <p:cNvPr id="3" name="PlaceHolder 2"/>
          <p:cNvSpPr>
            <a:spLocks noGrp="1"/>
          </p:cNvSpPr>
          <p:nvPr>
            <p:ph type="sldNum" idx="111"/>
          </p:nvPr>
        </p:nvSpPr>
        <p:spPr/>
        <p:txBody>
          <a:bodyPr/>
          <a:p>
            <a:fld id="{D583DD83-E5B9-4EFD-9CC1-A380667E3AE9}" type="slidenum">
              <a:t>&lt;#&gt;</a:t>
            </a:fld>
          </a:p>
        </p:txBody>
      </p:sp>
      <p:sp>
        <p:nvSpPr>
          <p:cNvPr id="4" name="PlaceHolder 3"/>
          <p:cNvSpPr>
            <a:spLocks noGrp="1"/>
          </p:cNvSpPr>
          <p:nvPr>
            <p:ph type="dt" idx="110"/>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yim 2">
    <p:spTree>
      <p:nvGrpSpPr>
        <p:cNvPr id="1" name=""/>
        <p:cNvGrpSpPr/>
        <p:nvPr/>
      </p:nvGrpSpPr>
      <p:grpSpPr>
        <a:xfrm>
          <a:off x="0" y="0"/>
          <a:ext cx="0" cy="0"/>
          <a:chOff x="0" y="0"/>
          <a:chExt cx="0" cy="0"/>
        </a:xfrm>
      </p:grpSpPr>
      <p:sp>
        <p:nvSpPr>
          <p:cNvPr id="2" name="PlaceHolder 1"/>
          <p:cNvSpPr>
            <a:spLocks noGrp="1"/>
          </p:cNvSpPr>
          <p:nvPr>
            <p:ph type="ftr" idx="112"/>
          </p:nvPr>
        </p:nvSpPr>
        <p:spPr/>
        <p:txBody>
          <a:bodyPr/>
          <a:p>
            <a:r>
              <a:t>Footer</a:t>
            </a:r>
          </a:p>
        </p:txBody>
      </p:sp>
      <p:sp>
        <p:nvSpPr>
          <p:cNvPr id="3" name="PlaceHolder 2"/>
          <p:cNvSpPr>
            <a:spLocks noGrp="1"/>
          </p:cNvSpPr>
          <p:nvPr>
            <p:ph type="sldNum" idx="114"/>
          </p:nvPr>
        </p:nvSpPr>
        <p:spPr/>
        <p:txBody>
          <a:bodyPr/>
          <a:p>
            <a:fld id="{FA640A9E-2150-4534-9CA4-1960A497A273}" type="slidenum">
              <a:t>&lt;#&gt;</a:t>
            </a:fld>
          </a:p>
        </p:txBody>
      </p:sp>
      <p:sp>
        <p:nvSpPr>
          <p:cNvPr id="4" name="PlaceHolder 3"/>
          <p:cNvSpPr>
            <a:spLocks noGrp="1"/>
          </p:cNvSpPr>
          <p:nvPr>
            <p:ph type="dt" idx="113"/>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yim 3">
    <p:spTree>
      <p:nvGrpSpPr>
        <p:cNvPr id="1" name=""/>
        <p:cNvGrpSpPr/>
        <p:nvPr/>
      </p:nvGrpSpPr>
      <p:grpSpPr>
        <a:xfrm>
          <a:off x="0" y="0"/>
          <a:ext cx="0" cy="0"/>
          <a:chOff x="0" y="0"/>
          <a:chExt cx="0" cy="0"/>
        </a:xfrm>
      </p:grpSpPr>
      <p:sp>
        <p:nvSpPr>
          <p:cNvPr id="2" name="PlaceHolder 1"/>
          <p:cNvSpPr>
            <a:spLocks noGrp="1"/>
          </p:cNvSpPr>
          <p:nvPr>
            <p:ph type="ftr" idx="115"/>
          </p:nvPr>
        </p:nvSpPr>
        <p:spPr/>
        <p:txBody>
          <a:bodyPr/>
          <a:p>
            <a:r>
              <a:t>Footer</a:t>
            </a:r>
          </a:p>
        </p:txBody>
      </p:sp>
      <p:sp>
        <p:nvSpPr>
          <p:cNvPr id="3" name="PlaceHolder 2"/>
          <p:cNvSpPr>
            <a:spLocks noGrp="1"/>
          </p:cNvSpPr>
          <p:nvPr>
            <p:ph type="sldNum" idx="117"/>
          </p:nvPr>
        </p:nvSpPr>
        <p:spPr/>
        <p:txBody>
          <a:bodyPr/>
          <a:p>
            <a:fld id="{2CBA6D26-170E-4D12-8E0B-4431C1CABBDE}" type="slidenum">
              <a:t>&lt;#&gt;</a:t>
            </a:fld>
          </a:p>
        </p:txBody>
      </p:sp>
      <p:sp>
        <p:nvSpPr>
          <p:cNvPr id="4" name="PlaceHolder 3"/>
          <p:cNvSpPr>
            <a:spLocks noGrp="1"/>
          </p:cNvSpPr>
          <p:nvPr>
            <p:ph type="dt" idx="116"/>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Ajanda 2">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2"/>
          </p:nvPr>
        </p:nvSpPr>
        <p:spPr/>
        <p:txBody>
          <a:bodyPr/>
          <a:p>
            <a:fld id="{E37A3092-56C9-4266-BCBF-218898667990}" type="slidenum">
              <a:t>&lt;#&gt;</a:t>
            </a:fld>
          </a:p>
        </p:txBody>
      </p:sp>
      <p:sp>
        <p:nvSpPr>
          <p:cNvPr id="4" name="PlaceHolder 3"/>
          <p:cNvSpPr>
            <a:spLocks noGrp="1"/>
          </p:cNvSpPr>
          <p:nvPr>
            <p:ph type="dt" idx="11"/>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yim 4">
    <p:spTree>
      <p:nvGrpSpPr>
        <p:cNvPr id="1" name=""/>
        <p:cNvGrpSpPr/>
        <p:nvPr/>
      </p:nvGrpSpPr>
      <p:grpSpPr>
        <a:xfrm>
          <a:off x="0" y="0"/>
          <a:ext cx="0" cy="0"/>
          <a:chOff x="0" y="0"/>
          <a:chExt cx="0" cy="0"/>
        </a:xfrm>
      </p:grpSpPr>
      <p:sp>
        <p:nvSpPr>
          <p:cNvPr id="2" name="PlaceHolder 1"/>
          <p:cNvSpPr>
            <a:spLocks noGrp="1"/>
          </p:cNvSpPr>
          <p:nvPr>
            <p:ph type="ftr" idx="118"/>
          </p:nvPr>
        </p:nvSpPr>
        <p:spPr/>
        <p:txBody>
          <a:bodyPr/>
          <a:p>
            <a:r>
              <a:t>Footer</a:t>
            </a:r>
          </a:p>
        </p:txBody>
      </p:sp>
      <p:sp>
        <p:nvSpPr>
          <p:cNvPr id="3" name="PlaceHolder 2"/>
          <p:cNvSpPr>
            <a:spLocks noGrp="1"/>
          </p:cNvSpPr>
          <p:nvPr>
            <p:ph type="sldNum" idx="120"/>
          </p:nvPr>
        </p:nvSpPr>
        <p:spPr/>
        <p:txBody>
          <a:bodyPr/>
          <a:p>
            <a:fld id="{FA1E4861-638E-4A47-A1EE-2663ED60C0E6}" type="slidenum">
              <a:t>&lt;#&gt;</a:t>
            </a:fld>
          </a:p>
        </p:txBody>
      </p:sp>
      <p:sp>
        <p:nvSpPr>
          <p:cNvPr id="4" name="PlaceHolder 3"/>
          <p:cNvSpPr>
            <a:spLocks noGrp="1"/>
          </p:cNvSpPr>
          <p:nvPr>
            <p:ph type="dt" idx="119"/>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Alıntı">
    <p:spTree>
      <p:nvGrpSpPr>
        <p:cNvPr id="1" name=""/>
        <p:cNvGrpSpPr/>
        <p:nvPr/>
      </p:nvGrpSpPr>
      <p:grpSpPr>
        <a:xfrm>
          <a:off x="0" y="0"/>
          <a:ext cx="0" cy="0"/>
          <a:chOff x="0" y="0"/>
          <a:chExt cx="0" cy="0"/>
        </a:xfrm>
      </p:grpSpPr>
      <p:sp>
        <p:nvSpPr>
          <p:cNvPr id="2" name="PlaceHolder 1"/>
          <p:cNvSpPr>
            <a:spLocks noGrp="1"/>
          </p:cNvSpPr>
          <p:nvPr>
            <p:ph type="ftr" idx="121"/>
          </p:nvPr>
        </p:nvSpPr>
        <p:spPr/>
        <p:txBody>
          <a:bodyPr/>
          <a:p>
            <a:r>
              <a:t>Footer</a:t>
            </a:r>
          </a:p>
        </p:txBody>
      </p:sp>
      <p:sp>
        <p:nvSpPr>
          <p:cNvPr id="3" name="PlaceHolder 2"/>
          <p:cNvSpPr>
            <a:spLocks noGrp="1"/>
          </p:cNvSpPr>
          <p:nvPr>
            <p:ph type="sldNum" idx="123"/>
          </p:nvPr>
        </p:nvSpPr>
        <p:spPr/>
        <p:txBody>
          <a:bodyPr/>
          <a:p>
            <a:fld id="{BE99AF72-3EFA-4CE4-A70E-AC34D0F0895C}" type="slidenum">
              <a:t>&lt;#&gt;</a:t>
            </a:fld>
          </a:p>
        </p:txBody>
      </p:sp>
      <p:sp>
        <p:nvSpPr>
          <p:cNvPr id="4" name="PlaceHolder 3"/>
          <p:cNvSpPr>
            <a:spLocks noGrp="1"/>
          </p:cNvSpPr>
          <p:nvPr>
            <p:ph type="dt" idx="122"/>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Alıntı 2">
    <p:spTree>
      <p:nvGrpSpPr>
        <p:cNvPr id="1" name=""/>
        <p:cNvGrpSpPr/>
        <p:nvPr/>
      </p:nvGrpSpPr>
      <p:grpSpPr>
        <a:xfrm>
          <a:off x="0" y="0"/>
          <a:ext cx="0" cy="0"/>
          <a:chOff x="0" y="0"/>
          <a:chExt cx="0" cy="0"/>
        </a:xfrm>
      </p:grpSpPr>
      <p:sp>
        <p:nvSpPr>
          <p:cNvPr id="2" name="PlaceHolder 1"/>
          <p:cNvSpPr>
            <a:spLocks noGrp="1"/>
          </p:cNvSpPr>
          <p:nvPr>
            <p:ph type="ftr" idx="124"/>
          </p:nvPr>
        </p:nvSpPr>
        <p:spPr/>
        <p:txBody>
          <a:bodyPr/>
          <a:p>
            <a:r>
              <a:t>Footer</a:t>
            </a:r>
          </a:p>
        </p:txBody>
      </p:sp>
      <p:sp>
        <p:nvSpPr>
          <p:cNvPr id="3" name="PlaceHolder 2"/>
          <p:cNvSpPr>
            <a:spLocks noGrp="1"/>
          </p:cNvSpPr>
          <p:nvPr>
            <p:ph type="sldNum" idx="126"/>
          </p:nvPr>
        </p:nvSpPr>
        <p:spPr/>
        <p:txBody>
          <a:bodyPr/>
          <a:p>
            <a:fld id="{88832CBD-17C9-4585-BA1C-F5C8BC505C3E}" type="slidenum">
              <a:t>&lt;#&gt;</a:t>
            </a:fld>
          </a:p>
        </p:txBody>
      </p:sp>
      <p:sp>
        <p:nvSpPr>
          <p:cNvPr id="4" name="PlaceHolder 3"/>
          <p:cNvSpPr>
            <a:spLocks noGrp="1"/>
          </p:cNvSpPr>
          <p:nvPr>
            <p:ph type="dt" idx="125"/>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Alıntı 3">
    <p:spTree>
      <p:nvGrpSpPr>
        <p:cNvPr id="1" name=""/>
        <p:cNvGrpSpPr/>
        <p:nvPr/>
      </p:nvGrpSpPr>
      <p:grpSpPr>
        <a:xfrm>
          <a:off x="0" y="0"/>
          <a:ext cx="0" cy="0"/>
          <a:chOff x="0" y="0"/>
          <a:chExt cx="0" cy="0"/>
        </a:xfrm>
      </p:grpSpPr>
      <p:sp>
        <p:nvSpPr>
          <p:cNvPr id="2" name="PlaceHolder 1"/>
          <p:cNvSpPr>
            <a:spLocks noGrp="1"/>
          </p:cNvSpPr>
          <p:nvPr>
            <p:ph type="ftr" idx="127"/>
          </p:nvPr>
        </p:nvSpPr>
        <p:spPr/>
        <p:txBody>
          <a:bodyPr/>
          <a:p>
            <a:r>
              <a:t>Footer</a:t>
            </a:r>
          </a:p>
        </p:txBody>
      </p:sp>
      <p:sp>
        <p:nvSpPr>
          <p:cNvPr id="3" name="PlaceHolder 2"/>
          <p:cNvSpPr>
            <a:spLocks noGrp="1"/>
          </p:cNvSpPr>
          <p:nvPr>
            <p:ph type="sldNum" idx="129"/>
          </p:nvPr>
        </p:nvSpPr>
        <p:spPr/>
        <p:txBody>
          <a:bodyPr/>
          <a:p>
            <a:fld id="{C9F4D6A9-8920-4126-A17B-10E5EEDB4213}" type="slidenum">
              <a:t>&lt;#&gt;</a:t>
            </a:fld>
          </a:p>
        </p:txBody>
      </p:sp>
      <p:sp>
        <p:nvSpPr>
          <p:cNvPr id="4" name="PlaceHolder 3"/>
          <p:cNvSpPr>
            <a:spLocks noGrp="1"/>
          </p:cNvSpPr>
          <p:nvPr>
            <p:ph type="dt" idx="128"/>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Alıntı 4">
    <p:spTree>
      <p:nvGrpSpPr>
        <p:cNvPr id="1" name=""/>
        <p:cNvGrpSpPr/>
        <p:nvPr/>
      </p:nvGrpSpPr>
      <p:grpSpPr>
        <a:xfrm>
          <a:off x="0" y="0"/>
          <a:ext cx="0" cy="0"/>
          <a:chOff x="0" y="0"/>
          <a:chExt cx="0" cy="0"/>
        </a:xfrm>
      </p:grpSpPr>
      <p:sp>
        <p:nvSpPr>
          <p:cNvPr id="2" name="PlaceHolder 1"/>
          <p:cNvSpPr>
            <a:spLocks noGrp="1"/>
          </p:cNvSpPr>
          <p:nvPr>
            <p:ph type="ftr" idx="130"/>
          </p:nvPr>
        </p:nvSpPr>
        <p:spPr/>
        <p:txBody>
          <a:bodyPr/>
          <a:p>
            <a:r>
              <a:t>Footer</a:t>
            </a:r>
          </a:p>
        </p:txBody>
      </p:sp>
      <p:sp>
        <p:nvSpPr>
          <p:cNvPr id="3" name="PlaceHolder 2"/>
          <p:cNvSpPr>
            <a:spLocks noGrp="1"/>
          </p:cNvSpPr>
          <p:nvPr>
            <p:ph type="sldNum" idx="132"/>
          </p:nvPr>
        </p:nvSpPr>
        <p:spPr/>
        <p:txBody>
          <a:bodyPr/>
          <a:p>
            <a:fld id="{23275CE8-BAC0-470A-A045-C3A46B0EF9EC}" type="slidenum">
              <a:t>&lt;#&gt;</a:t>
            </a:fld>
          </a:p>
        </p:txBody>
      </p:sp>
      <p:sp>
        <p:nvSpPr>
          <p:cNvPr id="4" name="PlaceHolder 3"/>
          <p:cNvSpPr>
            <a:spLocks noGrp="1"/>
          </p:cNvSpPr>
          <p:nvPr>
            <p:ph type="dt" idx="131"/>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simli Başlık 4">
    <p:spTree>
      <p:nvGrpSpPr>
        <p:cNvPr id="1" name=""/>
        <p:cNvGrpSpPr/>
        <p:nvPr/>
      </p:nvGrpSpPr>
      <p:grpSpPr>
        <a:xfrm>
          <a:off x="0" y="0"/>
          <a:ext cx="0" cy="0"/>
          <a:chOff x="0" y="0"/>
          <a:chExt cx="0" cy="0"/>
        </a:xfrm>
      </p:grpSpPr>
      <p:sp>
        <p:nvSpPr>
          <p:cNvPr id="2" name="PlaceHolder 1"/>
          <p:cNvSpPr>
            <a:spLocks noGrp="1"/>
          </p:cNvSpPr>
          <p:nvPr>
            <p:ph type="ftr" idx="133"/>
          </p:nvPr>
        </p:nvSpPr>
        <p:spPr/>
        <p:txBody>
          <a:bodyPr/>
          <a:p>
            <a:r>
              <a:t>Footer</a:t>
            </a:r>
          </a:p>
        </p:txBody>
      </p:sp>
      <p:sp>
        <p:nvSpPr>
          <p:cNvPr id="3" name="PlaceHolder 2"/>
          <p:cNvSpPr>
            <a:spLocks noGrp="1"/>
          </p:cNvSpPr>
          <p:nvPr>
            <p:ph type="sldNum" idx="135"/>
          </p:nvPr>
        </p:nvSpPr>
        <p:spPr/>
        <p:txBody>
          <a:bodyPr/>
          <a:p>
            <a:fld id="{1BE828EA-A46E-40F5-8E66-BF7B8C062FAE}" type="slidenum">
              <a:t>&lt;#&gt;</a:t>
            </a:fld>
          </a:p>
        </p:txBody>
      </p:sp>
      <p:sp>
        <p:nvSpPr>
          <p:cNvPr id="4" name="PlaceHolder 3"/>
          <p:cNvSpPr>
            <a:spLocks noGrp="1"/>
          </p:cNvSpPr>
          <p:nvPr>
            <p:ph type="dt" idx="134"/>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ki İçerik">
    <p:spTree>
      <p:nvGrpSpPr>
        <p:cNvPr id="1" name=""/>
        <p:cNvGrpSpPr/>
        <p:nvPr/>
      </p:nvGrpSpPr>
      <p:grpSpPr>
        <a:xfrm>
          <a:off x="0" y="0"/>
          <a:ext cx="0" cy="0"/>
          <a:chOff x="0" y="0"/>
          <a:chExt cx="0" cy="0"/>
        </a:xfrm>
      </p:grpSpPr>
      <p:sp>
        <p:nvSpPr>
          <p:cNvPr id="2" name="PlaceHolder 1"/>
          <p:cNvSpPr>
            <a:spLocks noGrp="1"/>
          </p:cNvSpPr>
          <p:nvPr>
            <p:ph type="ftr" idx="136"/>
          </p:nvPr>
        </p:nvSpPr>
        <p:spPr/>
        <p:txBody>
          <a:bodyPr/>
          <a:p>
            <a:r>
              <a:t>Footer</a:t>
            </a:r>
          </a:p>
        </p:txBody>
      </p:sp>
      <p:sp>
        <p:nvSpPr>
          <p:cNvPr id="3" name="PlaceHolder 2"/>
          <p:cNvSpPr>
            <a:spLocks noGrp="1"/>
          </p:cNvSpPr>
          <p:nvPr>
            <p:ph type="sldNum" idx="138"/>
          </p:nvPr>
        </p:nvSpPr>
        <p:spPr/>
        <p:txBody>
          <a:bodyPr/>
          <a:p>
            <a:fld id="{C3608AB7-07C7-4CBE-8677-28F917DCDAFC}" type="slidenum">
              <a:t>&lt;#&gt;</a:t>
            </a:fld>
          </a:p>
        </p:txBody>
      </p:sp>
      <p:sp>
        <p:nvSpPr>
          <p:cNvPr id="4" name="PlaceHolder 3"/>
          <p:cNvSpPr>
            <a:spLocks noGrp="1"/>
          </p:cNvSpPr>
          <p:nvPr>
            <p:ph type="dt" idx="137"/>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Karşılaştırma">
    <p:spTree>
      <p:nvGrpSpPr>
        <p:cNvPr id="1" name=""/>
        <p:cNvGrpSpPr/>
        <p:nvPr/>
      </p:nvGrpSpPr>
      <p:grpSpPr>
        <a:xfrm>
          <a:off x="0" y="0"/>
          <a:ext cx="0" cy="0"/>
          <a:chOff x="0" y="0"/>
          <a:chExt cx="0" cy="0"/>
        </a:xfrm>
      </p:grpSpPr>
      <p:sp>
        <p:nvSpPr>
          <p:cNvPr id="2" name="PlaceHolder 1"/>
          <p:cNvSpPr>
            <a:spLocks noGrp="1"/>
          </p:cNvSpPr>
          <p:nvPr>
            <p:ph type="ftr" idx="139"/>
          </p:nvPr>
        </p:nvSpPr>
        <p:spPr/>
        <p:txBody>
          <a:bodyPr/>
          <a:p>
            <a:r>
              <a:t>Footer</a:t>
            </a:r>
          </a:p>
        </p:txBody>
      </p:sp>
      <p:sp>
        <p:nvSpPr>
          <p:cNvPr id="3" name="PlaceHolder 2"/>
          <p:cNvSpPr>
            <a:spLocks noGrp="1"/>
          </p:cNvSpPr>
          <p:nvPr>
            <p:ph type="sldNum" idx="141"/>
          </p:nvPr>
        </p:nvSpPr>
        <p:spPr/>
        <p:txBody>
          <a:bodyPr/>
          <a:p>
            <a:fld id="{F131FA0D-19A2-4C43-BDF5-E9305870D317}" type="slidenum">
              <a:t>&lt;#&gt;</a:t>
            </a:fld>
          </a:p>
        </p:txBody>
      </p:sp>
      <p:sp>
        <p:nvSpPr>
          <p:cNvPr id="4" name="PlaceHolder 3"/>
          <p:cNvSpPr>
            <a:spLocks noGrp="1"/>
          </p:cNvSpPr>
          <p:nvPr>
            <p:ph type="dt" idx="140"/>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Yalnızca Başlık">
    <p:spTree>
      <p:nvGrpSpPr>
        <p:cNvPr id="1" name=""/>
        <p:cNvGrpSpPr/>
        <p:nvPr/>
      </p:nvGrpSpPr>
      <p:grpSpPr>
        <a:xfrm>
          <a:off x="0" y="0"/>
          <a:ext cx="0" cy="0"/>
          <a:chOff x="0" y="0"/>
          <a:chExt cx="0" cy="0"/>
        </a:xfrm>
      </p:grpSpPr>
      <p:sp>
        <p:nvSpPr>
          <p:cNvPr id="410" name="PlaceHolder 1"/>
          <p:cNvSpPr>
            <a:spLocks noGrp="1"/>
          </p:cNvSpPr>
          <p:nvPr>
            <p:ph type="title"/>
          </p:nvPr>
        </p:nvSpPr>
        <p:spPr>
          <a:xfrm>
            <a:off x="7740000" y="458280"/>
            <a:ext cx="3909240" cy="1485360"/>
          </a:xfrm>
          <a:prstGeom prst="rect">
            <a:avLst/>
          </a:prstGeom>
          <a:noFill/>
          <a:ln w="0">
            <a:noFill/>
          </a:ln>
        </p:spPr>
        <p:txBody>
          <a:bodyPr lIns="0" rIns="0" tIns="0" bIns="0" anchor="ctr">
            <a:noAutofit/>
          </a:bodyPr>
          <a:p>
            <a:pPr indent="0">
              <a:buNone/>
            </a:pPr>
            <a:endParaRPr b="0" lang="tr-TR" sz="1800" spc="-1" strike="noStrike">
              <a:solidFill>
                <a:schemeClr val="dk1"/>
              </a:solidFill>
              <a:latin typeface="Aptos Light"/>
            </a:endParaRPr>
          </a:p>
        </p:txBody>
      </p:sp>
      <p:sp>
        <p:nvSpPr>
          <p:cNvPr id="3" name="PlaceHolder 2"/>
          <p:cNvSpPr>
            <a:spLocks noGrp="1"/>
          </p:cNvSpPr>
          <p:nvPr>
            <p:ph type="ftr" idx="142"/>
          </p:nvPr>
        </p:nvSpPr>
        <p:spPr/>
        <p:txBody>
          <a:bodyPr/>
          <a:p>
            <a:r>
              <a:t>Footer</a:t>
            </a:r>
          </a:p>
        </p:txBody>
      </p:sp>
      <p:sp>
        <p:nvSpPr>
          <p:cNvPr id="4" name="PlaceHolder 3"/>
          <p:cNvSpPr>
            <a:spLocks noGrp="1"/>
          </p:cNvSpPr>
          <p:nvPr>
            <p:ph type="sldNum" idx="144"/>
          </p:nvPr>
        </p:nvSpPr>
        <p:spPr/>
        <p:txBody>
          <a:bodyPr/>
          <a:p>
            <a:fld id="{1D7CE1C7-039E-48C3-83FC-EC9A674B2E57}" type="slidenum">
              <a:t>&lt;#&gt;</a:t>
            </a:fld>
          </a:p>
        </p:txBody>
      </p:sp>
      <p:sp>
        <p:nvSpPr>
          <p:cNvPr id="5" name="PlaceHolder 4"/>
          <p:cNvSpPr>
            <a:spLocks noGrp="1"/>
          </p:cNvSpPr>
          <p:nvPr>
            <p:ph type="dt" idx="143"/>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oş">
    <p:spTree>
      <p:nvGrpSpPr>
        <p:cNvPr id="1" name=""/>
        <p:cNvGrpSpPr/>
        <p:nvPr/>
      </p:nvGrpSpPr>
      <p:grpSpPr>
        <a:xfrm>
          <a:off x="0" y="0"/>
          <a:ext cx="0" cy="0"/>
          <a:chOff x="0" y="0"/>
          <a:chExt cx="0" cy="0"/>
        </a:xfrm>
      </p:grpSpPr>
      <p:sp>
        <p:nvSpPr>
          <p:cNvPr id="2" name="PlaceHolder 1"/>
          <p:cNvSpPr>
            <a:spLocks noGrp="1"/>
          </p:cNvSpPr>
          <p:nvPr>
            <p:ph type="ftr" idx="145"/>
          </p:nvPr>
        </p:nvSpPr>
        <p:spPr/>
        <p:txBody>
          <a:bodyPr/>
          <a:p>
            <a:r>
              <a:t>Footer</a:t>
            </a:r>
          </a:p>
        </p:txBody>
      </p:sp>
      <p:sp>
        <p:nvSpPr>
          <p:cNvPr id="3" name="PlaceHolder 2"/>
          <p:cNvSpPr>
            <a:spLocks noGrp="1"/>
          </p:cNvSpPr>
          <p:nvPr>
            <p:ph type="sldNum" idx="147"/>
          </p:nvPr>
        </p:nvSpPr>
        <p:spPr/>
        <p:txBody>
          <a:bodyPr/>
          <a:p>
            <a:fld id="{C10C445B-EC93-4DBC-B0B3-73B56287E838}" type="slidenum">
              <a:t>&lt;#&gt;</a:t>
            </a:fld>
          </a:p>
        </p:txBody>
      </p:sp>
      <p:sp>
        <p:nvSpPr>
          <p:cNvPr id="4" name="PlaceHolder 3"/>
          <p:cNvSpPr>
            <a:spLocks noGrp="1"/>
          </p:cNvSpPr>
          <p:nvPr>
            <p:ph type="dt" idx="146"/>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simli Ajanda">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5"/>
          </p:nvPr>
        </p:nvSpPr>
        <p:spPr/>
        <p:txBody>
          <a:bodyPr/>
          <a:p>
            <a:fld id="{E3706CDD-B2AD-4919-A4FD-6C9A68882A54}" type="slidenum">
              <a:t>&lt;#&gt;</a:t>
            </a:fld>
          </a:p>
        </p:txBody>
      </p:sp>
      <p:sp>
        <p:nvSpPr>
          <p:cNvPr id="4" name="PlaceHolder 3"/>
          <p:cNvSpPr>
            <a:spLocks noGrp="1"/>
          </p:cNvSpPr>
          <p:nvPr>
            <p:ph type="dt" idx="14"/>
          </p:nvPr>
        </p:nvSpPr>
        <p:spPr/>
        <p:txBody>
          <a:bodyPr/>
          <a:p>
            <a:r>
              <a:rPr lang="en-US"/>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sim Yazılı İçerik">
    <p:spTree>
      <p:nvGrpSpPr>
        <p:cNvPr id="1" name=""/>
        <p:cNvGrpSpPr/>
        <p:nvPr/>
      </p:nvGrpSpPr>
      <p:grpSpPr>
        <a:xfrm>
          <a:off x="0" y="0"/>
          <a:ext cx="0" cy="0"/>
          <a:chOff x="0" y="0"/>
          <a:chExt cx="0" cy="0"/>
        </a:xfrm>
      </p:grpSpPr>
      <p:sp>
        <p:nvSpPr>
          <p:cNvPr id="2" name="PlaceHolder 1"/>
          <p:cNvSpPr>
            <a:spLocks noGrp="1"/>
          </p:cNvSpPr>
          <p:nvPr>
            <p:ph type="ftr" idx="148"/>
          </p:nvPr>
        </p:nvSpPr>
        <p:spPr/>
        <p:txBody>
          <a:bodyPr/>
          <a:p>
            <a:r>
              <a:t>Footer</a:t>
            </a:r>
          </a:p>
        </p:txBody>
      </p:sp>
      <p:sp>
        <p:nvSpPr>
          <p:cNvPr id="3" name="PlaceHolder 2"/>
          <p:cNvSpPr>
            <a:spLocks noGrp="1"/>
          </p:cNvSpPr>
          <p:nvPr>
            <p:ph type="sldNum" idx="150"/>
          </p:nvPr>
        </p:nvSpPr>
        <p:spPr/>
        <p:txBody>
          <a:bodyPr/>
          <a:p>
            <a:fld id="{EC0704C1-91C3-45AA-8514-D5E20832023E}" type="slidenum">
              <a:t>&lt;#&gt;</a:t>
            </a:fld>
          </a:p>
        </p:txBody>
      </p:sp>
      <p:sp>
        <p:nvSpPr>
          <p:cNvPr id="4" name="PlaceHolder 3"/>
          <p:cNvSpPr>
            <a:spLocks noGrp="1"/>
          </p:cNvSpPr>
          <p:nvPr>
            <p:ph type="dt" idx="149"/>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esim Yazılı Resim">
    <p:spTree>
      <p:nvGrpSpPr>
        <p:cNvPr id="1" name=""/>
        <p:cNvGrpSpPr/>
        <p:nvPr/>
      </p:nvGrpSpPr>
      <p:grpSpPr>
        <a:xfrm>
          <a:off x="0" y="0"/>
          <a:ext cx="0" cy="0"/>
          <a:chOff x="0" y="0"/>
          <a:chExt cx="0" cy="0"/>
        </a:xfrm>
      </p:grpSpPr>
      <p:sp>
        <p:nvSpPr>
          <p:cNvPr id="2" name="PlaceHolder 1"/>
          <p:cNvSpPr>
            <a:spLocks noGrp="1"/>
          </p:cNvSpPr>
          <p:nvPr>
            <p:ph type="ftr" idx="151"/>
          </p:nvPr>
        </p:nvSpPr>
        <p:spPr/>
        <p:txBody>
          <a:bodyPr/>
          <a:p>
            <a:r>
              <a:t>Footer</a:t>
            </a:r>
          </a:p>
        </p:txBody>
      </p:sp>
      <p:sp>
        <p:nvSpPr>
          <p:cNvPr id="3" name="PlaceHolder 2"/>
          <p:cNvSpPr>
            <a:spLocks noGrp="1"/>
          </p:cNvSpPr>
          <p:nvPr>
            <p:ph type="sldNum" idx="153"/>
          </p:nvPr>
        </p:nvSpPr>
        <p:spPr/>
        <p:txBody>
          <a:bodyPr/>
          <a:p>
            <a:fld id="{8DE86423-19D6-4419-A772-57A201C729D6}" type="slidenum">
              <a:t>&lt;#&gt;</a:t>
            </a:fld>
          </a:p>
        </p:txBody>
      </p:sp>
      <p:sp>
        <p:nvSpPr>
          <p:cNvPr id="4" name="PlaceHolder 3"/>
          <p:cNvSpPr>
            <a:spLocks noGrp="1"/>
          </p:cNvSpPr>
          <p:nvPr>
            <p:ph type="dt" idx="152"/>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onuç">
    <p:spTree>
      <p:nvGrpSpPr>
        <p:cNvPr id="1" name=""/>
        <p:cNvGrpSpPr/>
        <p:nvPr/>
      </p:nvGrpSpPr>
      <p:grpSpPr>
        <a:xfrm>
          <a:off x="0" y="0"/>
          <a:ext cx="0" cy="0"/>
          <a:chOff x="0" y="0"/>
          <a:chExt cx="0" cy="0"/>
        </a:xfrm>
      </p:grpSpPr>
      <p:sp>
        <p:nvSpPr>
          <p:cNvPr id="2" name="PlaceHolder 1"/>
          <p:cNvSpPr>
            <a:spLocks noGrp="1"/>
          </p:cNvSpPr>
          <p:nvPr>
            <p:ph type="ftr" idx="154"/>
          </p:nvPr>
        </p:nvSpPr>
        <p:spPr/>
        <p:txBody>
          <a:bodyPr/>
          <a:p>
            <a:r>
              <a:t>Footer</a:t>
            </a:r>
          </a:p>
        </p:txBody>
      </p:sp>
      <p:sp>
        <p:nvSpPr>
          <p:cNvPr id="3" name="PlaceHolder 2"/>
          <p:cNvSpPr>
            <a:spLocks noGrp="1"/>
          </p:cNvSpPr>
          <p:nvPr>
            <p:ph type="sldNum" idx="156"/>
          </p:nvPr>
        </p:nvSpPr>
        <p:spPr/>
        <p:txBody>
          <a:bodyPr/>
          <a:p>
            <a:fld id="{8D6E8FC9-8AA8-4BAF-8B3D-762682F81DBE}" type="slidenum">
              <a:t>&lt;#&gt;</a:t>
            </a:fld>
          </a:p>
        </p:txBody>
      </p:sp>
      <p:sp>
        <p:nvSpPr>
          <p:cNvPr id="4" name="PlaceHolder 3"/>
          <p:cNvSpPr>
            <a:spLocks noGrp="1"/>
          </p:cNvSpPr>
          <p:nvPr>
            <p:ph type="dt" idx="155"/>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onuç 2">
    <p:spTree>
      <p:nvGrpSpPr>
        <p:cNvPr id="1" name=""/>
        <p:cNvGrpSpPr/>
        <p:nvPr/>
      </p:nvGrpSpPr>
      <p:grpSpPr>
        <a:xfrm>
          <a:off x="0" y="0"/>
          <a:ext cx="0" cy="0"/>
          <a:chOff x="0" y="0"/>
          <a:chExt cx="0" cy="0"/>
        </a:xfrm>
      </p:grpSpPr>
      <p:sp>
        <p:nvSpPr>
          <p:cNvPr id="2" name="PlaceHolder 1"/>
          <p:cNvSpPr>
            <a:spLocks noGrp="1"/>
          </p:cNvSpPr>
          <p:nvPr>
            <p:ph type="ftr" idx="157"/>
          </p:nvPr>
        </p:nvSpPr>
        <p:spPr/>
        <p:txBody>
          <a:bodyPr/>
          <a:p>
            <a:r>
              <a:t>Footer</a:t>
            </a:r>
          </a:p>
        </p:txBody>
      </p:sp>
      <p:sp>
        <p:nvSpPr>
          <p:cNvPr id="3" name="PlaceHolder 2"/>
          <p:cNvSpPr>
            <a:spLocks noGrp="1"/>
          </p:cNvSpPr>
          <p:nvPr>
            <p:ph type="sldNum" idx="159"/>
          </p:nvPr>
        </p:nvSpPr>
        <p:spPr/>
        <p:txBody>
          <a:bodyPr/>
          <a:p>
            <a:fld id="{71B476C0-A446-4FEC-86F0-F2F8CC12ADE8}" type="slidenum">
              <a:t>&lt;#&gt;</a:t>
            </a:fld>
          </a:p>
        </p:txBody>
      </p:sp>
      <p:sp>
        <p:nvSpPr>
          <p:cNvPr id="4" name="PlaceHolder 3"/>
          <p:cNvSpPr>
            <a:spLocks noGrp="1"/>
          </p:cNvSpPr>
          <p:nvPr>
            <p:ph type="dt" idx="158"/>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Başlık">
    <p:spTree>
      <p:nvGrpSpPr>
        <p:cNvPr id="1" name=""/>
        <p:cNvGrpSpPr/>
        <p:nvPr/>
      </p:nvGrpSpPr>
      <p:grpSpPr>
        <a:xfrm>
          <a:off x="0" y="0"/>
          <a:ext cx="0" cy="0"/>
          <a:chOff x="0" y="0"/>
          <a:chExt cx="0" cy="0"/>
        </a:xfrm>
      </p:grpSpPr>
      <p:sp>
        <p:nvSpPr>
          <p:cNvPr id="451" name="PlaceHolder 1"/>
          <p:cNvSpPr>
            <a:spLocks noGrp="1"/>
          </p:cNvSpPr>
          <p:nvPr>
            <p:ph type="title"/>
          </p:nvPr>
        </p:nvSpPr>
        <p:spPr>
          <a:xfrm>
            <a:off x="7740000" y="458280"/>
            <a:ext cx="3909240" cy="1485360"/>
          </a:xfrm>
          <a:prstGeom prst="rect">
            <a:avLst/>
          </a:prstGeom>
          <a:noFill/>
          <a:ln w="0">
            <a:noFill/>
          </a:ln>
        </p:spPr>
        <p:txBody>
          <a:bodyPr lIns="0" rIns="0" tIns="0" bIns="0" anchor="ctr">
            <a:noAutofit/>
          </a:bodyPr>
          <a:p>
            <a:pPr indent="0">
              <a:buNone/>
            </a:pPr>
            <a:endParaRPr b="0" lang="tr-TR" sz="1800" spc="-1" strike="noStrike">
              <a:solidFill>
                <a:schemeClr val="dk1"/>
              </a:solidFill>
              <a:latin typeface="Aptos Light"/>
            </a:endParaRPr>
          </a:p>
        </p:txBody>
      </p:sp>
      <p:sp>
        <p:nvSpPr>
          <p:cNvPr id="452" name="PlaceHolder 2"/>
          <p:cNvSpPr>
            <a:spLocks noGrp="1"/>
          </p:cNvSpPr>
          <p:nvPr>
            <p:ph type="subTitle"/>
          </p:nvPr>
        </p:nvSpPr>
        <p:spPr>
          <a:xfrm>
            <a:off x="0" y="0"/>
            <a:ext cx="7268040" cy="639576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Arial"/>
            </a:endParaRPr>
          </a:p>
        </p:txBody>
      </p:sp>
      <p:sp>
        <p:nvSpPr>
          <p:cNvPr id="4" name="PlaceHolder 3"/>
          <p:cNvSpPr>
            <a:spLocks noGrp="1"/>
          </p:cNvSpPr>
          <p:nvPr>
            <p:ph type="ftr" idx="160"/>
          </p:nvPr>
        </p:nvSpPr>
        <p:spPr/>
        <p:txBody>
          <a:bodyPr/>
          <a:p>
            <a:r>
              <a:t>Footer</a:t>
            </a:r>
          </a:p>
        </p:txBody>
      </p:sp>
      <p:sp>
        <p:nvSpPr>
          <p:cNvPr id="5" name="PlaceHolder 4"/>
          <p:cNvSpPr>
            <a:spLocks noGrp="1"/>
          </p:cNvSpPr>
          <p:nvPr>
            <p:ph type="sldNum" idx="162"/>
          </p:nvPr>
        </p:nvSpPr>
        <p:spPr/>
        <p:txBody>
          <a:bodyPr/>
          <a:p>
            <a:fld id="{55C3D5A6-B061-46F9-879B-6D82F5202967}" type="slidenum">
              <a:t>&lt;#&gt;</a:t>
            </a:fld>
          </a:p>
        </p:txBody>
      </p:sp>
      <p:sp>
        <p:nvSpPr>
          <p:cNvPr id="6" name="PlaceHolder 5"/>
          <p:cNvSpPr>
            <a:spLocks noGrp="1"/>
          </p:cNvSpPr>
          <p:nvPr>
            <p:ph type="dt" idx="161"/>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Başlık 2">
    <p:spTree>
      <p:nvGrpSpPr>
        <p:cNvPr id="1" name=""/>
        <p:cNvGrpSpPr/>
        <p:nvPr/>
      </p:nvGrpSpPr>
      <p:grpSpPr>
        <a:xfrm>
          <a:off x="0" y="0"/>
          <a:ext cx="0" cy="0"/>
          <a:chOff x="0" y="0"/>
          <a:chExt cx="0" cy="0"/>
        </a:xfrm>
      </p:grpSpPr>
      <p:sp>
        <p:nvSpPr>
          <p:cNvPr id="460" name="PlaceHolder 1"/>
          <p:cNvSpPr>
            <a:spLocks noGrp="1"/>
          </p:cNvSpPr>
          <p:nvPr>
            <p:ph type="title"/>
          </p:nvPr>
        </p:nvSpPr>
        <p:spPr>
          <a:xfrm>
            <a:off x="7740000" y="458280"/>
            <a:ext cx="3909240" cy="1485360"/>
          </a:xfrm>
          <a:prstGeom prst="rect">
            <a:avLst/>
          </a:prstGeom>
          <a:noFill/>
          <a:ln w="0">
            <a:noFill/>
          </a:ln>
        </p:spPr>
        <p:txBody>
          <a:bodyPr lIns="0" rIns="0" tIns="0" bIns="0" anchor="ctr">
            <a:noAutofit/>
          </a:bodyPr>
          <a:p>
            <a:pPr indent="0">
              <a:buNone/>
            </a:pPr>
            <a:endParaRPr b="0" lang="tr-TR" sz="1800" spc="-1" strike="noStrike">
              <a:solidFill>
                <a:schemeClr val="dk1"/>
              </a:solidFill>
              <a:latin typeface="Aptos Light"/>
            </a:endParaRPr>
          </a:p>
        </p:txBody>
      </p:sp>
      <p:sp>
        <p:nvSpPr>
          <p:cNvPr id="461" name="PlaceHolder 2"/>
          <p:cNvSpPr>
            <a:spLocks noGrp="1"/>
          </p:cNvSpPr>
          <p:nvPr>
            <p:ph type="subTitle"/>
          </p:nvPr>
        </p:nvSpPr>
        <p:spPr>
          <a:xfrm>
            <a:off x="0" y="0"/>
            <a:ext cx="7268040" cy="63957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63"/>
          </p:nvPr>
        </p:nvSpPr>
        <p:spPr/>
        <p:txBody>
          <a:bodyPr/>
          <a:p>
            <a:r>
              <a:t>Footer</a:t>
            </a:r>
          </a:p>
        </p:txBody>
      </p:sp>
      <p:sp>
        <p:nvSpPr>
          <p:cNvPr id="5" name="PlaceHolder 4"/>
          <p:cNvSpPr>
            <a:spLocks noGrp="1"/>
          </p:cNvSpPr>
          <p:nvPr>
            <p:ph type="sldNum" idx="165"/>
          </p:nvPr>
        </p:nvSpPr>
        <p:spPr/>
        <p:txBody>
          <a:bodyPr/>
          <a:p>
            <a:fld id="{340CE45B-A963-46CF-82A8-21A4C087DD70}" type="slidenum">
              <a:t>&lt;#&gt;</a:t>
            </a:fld>
          </a:p>
        </p:txBody>
      </p:sp>
      <p:sp>
        <p:nvSpPr>
          <p:cNvPr id="6" name="PlaceHolder 5"/>
          <p:cNvSpPr>
            <a:spLocks noGrp="1"/>
          </p:cNvSpPr>
          <p:nvPr>
            <p:ph type="dt" idx="164"/>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Başlık 3">
    <p:spTree>
      <p:nvGrpSpPr>
        <p:cNvPr id="1" name=""/>
        <p:cNvGrpSpPr/>
        <p:nvPr/>
      </p:nvGrpSpPr>
      <p:grpSpPr>
        <a:xfrm>
          <a:off x="0" y="0"/>
          <a:ext cx="0" cy="0"/>
          <a:chOff x="0" y="0"/>
          <a:chExt cx="0" cy="0"/>
        </a:xfrm>
      </p:grpSpPr>
      <p:sp>
        <p:nvSpPr>
          <p:cNvPr id="470" name="PlaceHolder 1"/>
          <p:cNvSpPr>
            <a:spLocks noGrp="1"/>
          </p:cNvSpPr>
          <p:nvPr>
            <p:ph type="title"/>
          </p:nvPr>
        </p:nvSpPr>
        <p:spPr>
          <a:xfrm>
            <a:off x="7740000" y="458280"/>
            <a:ext cx="3909240" cy="1485360"/>
          </a:xfrm>
          <a:prstGeom prst="rect">
            <a:avLst/>
          </a:prstGeom>
          <a:noFill/>
          <a:ln w="0">
            <a:noFill/>
          </a:ln>
        </p:spPr>
        <p:txBody>
          <a:bodyPr lIns="0" rIns="0" tIns="0" bIns="0" anchor="ctr">
            <a:noAutofit/>
          </a:bodyPr>
          <a:p>
            <a:pPr indent="0">
              <a:buNone/>
            </a:pPr>
            <a:endParaRPr b="0" lang="tr-TR" sz="1800" spc="-1" strike="noStrike">
              <a:solidFill>
                <a:schemeClr val="dk1"/>
              </a:solidFill>
              <a:latin typeface="Aptos Light"/>
            </a:endParaRPr>
          </a:p>
        </p:txBody>
      </p:sp>
      <p:sp>
        <p:nvSpPr>
          <p:cNvPr id="471" name="PlaceHolder 2"/>
          <p:cNvSpPr>
            <a:spLocks noGrp="1"/>
          </p:cNvSpPr>
          <p:nvPr>
            <p:ph type="subTitle"/>
          </p:nvPr>
        </p:nvSpPr>
        <p:spPr>
          <a:xfrm>
            <a:off x="0" y="0"/>
            <a:ext cx="7268040" cy="639576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Arial"/>
            </a:endParaRPr>
          </a:p>
        </p:txBody>
      </p:sp>
      <p:sp>
        <p:nvSpPr>
          <p:cNvPr id="4" name="PlaceHolder 3"/>
          <p:cNvSpPr>
            <a:spLocks noGrp="1"/>
          </p:cNvSpPr>
          <p:nvPr>
            <p:ph type="ftr" idx="166"/>
          </p:nvPr>
        </p:nvSpPr>
        <p:spPr/>
        <p:txBody>
          <a:bodyPr/>
          <a:p>
            <a:r>
              <a:t>Footer</a:t>
            </a:r>
          </a:p>
        </p:txBody>
      </p:sp>
      <p:sp>
        <p:nvSpPr>
          <p:cNvPr id="5" name="PlaceHolder 4"/>
          <p:cNvSpPr>
            <a:spLocks noGrp="1"/>
          </p:cNvSpPr>
          <p:nvPr>
            <p:ph type="sldNum" idx="168"/>
          </p:nvPr>
        </p:nvSpPr>
        <p:spPr/>
        <p:txBody>
          <a:bodyPr/>
          <a:p>
            <a:fld id="{A24EC206-3F6E-4161-A553-5DF88434C81C}" type="slidenum">
              <a:t>&lt;#&gt;</a:t>
            </a:fld>
          </a:p>
        </p:txBody>
      </p:sp>
      <p:sp>
        <p:nvSpPr>
          <p:cNvPr id="6" name="PlaceHolder 5"/>
          <p:cNvSpPr>
            <a:spLocks noGrp="1"/>
          </p:cNvSpPr>
          <p:nvPr>
            <p:ph type="dt" idx="167"/>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ölüm Üst Bilgisi">
    <p:spTree>
      <p:nvGrpSpPr>
        <p:cNvPr id="1" name=""/>
        <p:cNvGrpSpPr/>
        <p:nvPr/>
      </p:nvGrpSpPr>
      <p:grpSpPr>
        <a:xfrm>
          <a:off x="0" y="0"/>
          <a:ext cx="0" cy="0"/>
          <a:chOff x="0" y="0"/>
          <a:chExt cx="0" cy="0"/>
        </a:xfrm>
      </p:grpSpPr>
      <p:sp>
        <p:nvSpPr>
          <p:cNvPr id="2" name="PlaceHolder 1"/>
          <p:cNvSpPr>
            <a:spLocks noGrp="1"/>
          </p:cNvSpPr>
          <p:nvPr>
            <p:ph type="ftr" idx="169"/>
          </p:nvPr>
        </p:nvSpPr>
        <p:spPr/>
        <p:txBody>
          <a:bodyPr/>
          <a:p>
            <a:r>
              <a:t>Footer</a:t>
            </a:r>
          </a:p>
        </p:txBody>
      </p:sp>
      <p:sp>
        <p:nvSpPr>
          <p:cNvPr id="3" name="PlaceHolder 2"/>
          <p:cNvSpPr>
            <a:spLocks noGrp="1"/>
          </p:cNvSpPr>
          <p:nvPr>
            <p:ph type="sldNum" idx="171"/>
          </p:nvPr>
        </p:nvSpPr>
        <p:spPr/>
        <p:txBody>
          <a:bodyPr/>
          <a:p>
            <a:fld id="{14F9AD7A-F9F2-4BF1-B6C6-25DEDF648AA1}" type="slidenum">
              <a:t>&lt;#&gt;</a:t>
            </a:fld>
          </a:p>
        </p:txBody>
      </p:sp>
      <p:sp>
        <p:nvSpPr>
          <p:cNvPr id="4" name="PlaceHolder 3"/>
          <p:cNvSpPr>
            <a:spLocks noGrp="1"/>
          </p:cNvSpPr>
          <p:nvPr>
            <p:ph type="dt" idx="170"/>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İçerik 2">
    <p:spTree>
      <p:nvGrpSpPr>
        <p:cNvPr id="1" name=""/>
        <p:cNvGrpSpPr/>
        <p:nvPr/>
      </p:nvGrpSpPr>
      <p:grpSpPr>
        <a:xfrm>
          <a:off x="0" y="0"/>
          <a:ext cx="0" cy="0"/>
          <a:chOff x="0" y="0"/>
          <a:chExt cx="0" cy="0"/>
        </a:xfrm>
      </p:grpSpPr>
      <p:sp>
        <p:nvSpPr>
          <p:cNvPr id="49" name="PlaceHolder 1"/>
          <p:cNvSpPr>
            <a:spLocks noGrp="1"/>
          </p:cNvSpPr>
          <p:nvPr>
            <p:ph type="title"/>
          </p:nvPr>
        </p:nvSpPr>
        <p:spPr>
          <a:xfrm>
            <a:off x="7740000" y="458280"/>
            <a:ext cx="3909240" cy="1485360"/>
          </a:xfrm>
          <a:prstGeom prst="rect">
            <a:avLst/>
          </a:prstGeom>
          <a:noFill/>
          <a:ln w="0">
            <a:noFill/>
          </a:ln>
        </p:spPr>
        <p:txBody>
          <a:bodyPr lIns="0" rIns="0" tIns="0" bIns="0" anchor="ctr">
            <a:noAutofit/>
          </a:bodyPr>
          <a:p>
            <a:pPr indent="0">
              <a:buNone/>
            </a:pPr>
            <a:endParaRPr b="0" lang="tr-TR" sz="1800" spc="-1" strike="noStrike">
              <a:solidFill>
                <a:schemeClr val="dk1"/>
              </a:solidFill>
              <a:latin typeface="Aptos Light"/>
            </a:endParaRPr>
          </a:p>
        </p:txBody>
      </p:sp>
      <p:sp>
        <p:nvSpPr>
          <p:cNvPr id="50" name="PlaceHolder 2"/>
          <p:cNvSpPr>
            <a:spLocks noGrp="1"/>
          </p:cNvSpPr>
          <p:nvPr>
            <p:ph/>
          </p:nvPr>
        </p:nvSpPr>
        <p:spPr>
          <a:xfrm>
            <a:off x="0" y="0"/>
            <a:ext cx="7268040" cy="6395760"/>
          </a:xfrm>
          <a:prstGeom prst="rect">
            <a:avLst/>
          </a:prstGeom>
          <a:noFill/>
          <a:ln w="0">
            <a:noFill/>
          </a:ln>
        </p:spPr>
        <p:txBody>
          <a:bodyPr lIns="0" rIns="0" tIns="0" bIns="0" anchor="t">
            <a:normAutofit/>
          </a:bodyPr>
          <a:p>
            <a:pPr indent="0">
              <a:lnSpc>
                <a:spcPct val="120000"/>
              </a:lnSpc>
              <a:spcBef>
                <a:spcPts val="1417"/>
              </a:spcBef>
              <a:buNone/>
            </a:pPr>
            <a:endParaRPr b="0" lang="tr-TR" sz="1800" spc="-1" strike="noStrike">
              <a:solidFill>
                <a:schemeClr val="dk2"/>
              </a:solidFill>
              <a:latin typeface="Aptos Light"/>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8"/>
          </p:nvPr>
        </p:nvSpPr>
        <p:spPr/>
        <p:txBody>
          <a:bodyPr/>
          <a:p>
            <a:fld id="{3D5CAA07-B2F5-4CAB-AC60-F557BB843273}" type="slidenum">
              <a:t>&lt;#&gt;</a:t>
            </a:fld>
          </a:p>
        </p:txBody>
      </p:sp>
      <p:sp>
        <p:nvSpPr>
          <p:cNvPr id="6" name="PlaceHolder 5"/>
          <p:cNvSpPr>
            <a:spLocks noGrp="1"/>
          </p:cNvSpPr>
          <p:nvPr>
            <p:ph type="dt" idx="17"/>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İçerik 3">
    <p:spTree>
      <p:nvGrpSpPr>
        <p:cNvPr id="1" name=""/>
        <p:cNvGrpSpPr/>
        <p:nvPr/>
      </p:nvGrpSpPr>
      <p:grpSpPr>
        <a:xfrm>
          <a:off x="0" y="0"/>
          <a:ext cx="0" cy="0"/>
          <a:chOff x="0" y="0"/>
          <a:chExt cx="0" cy="0"/>
        </a:xfrm>
      </p:grpSpPr>
      <p:sp>
        <p:nvSpPr>
          <p:cNvPr id="58" name="PlaceHolder 1"/>
          <p:cNvSpPr>
            <a:spLocks noGrp="1"/>
          </p:cNvSpPr>
          <p:nvPr>
            <p:ph type="title"/>
          </p:nvPr>
        </p:nvSpPr>
        <p:spPr>
          <a:xfrm>
            <a:off x="7740000" y="458280"/>
            <a:ext cx="3909240" cy="1485360"/>
          </a:xfrm>
          <a:prstGeom prst="rect">
            <a:avLst/>
          </a:prstGeom>
          <a:noFill/>
          <a:ln w="0">
            <a:noFill/>
          </a:ln>
        </p:spPr>
        <p:txBody>
          <a:bodyPr lIns="0" rIns="0" tIns="0" bIns="0" anchor="ctr">
            <a:noAutofit/>
          </a:bodyPr>
          <a:p>
            <a:pPr indent="0">
              <a:buNone/>
            </a:pPr>
            <a:endParaRPr b="0" lang="tr-TR" sz="1800" spc="-1" strike="noStrike">
              <a:solidFill>
                <a:schemeClr val="dk1"/>
              </a:solidFill>
              <a:latin typeface="Aptos Light"/>
            </a:endParaRPr>
          </a:p>
        </p:txBody>
      </p:sp>
      <p:sp>
        <p:nvSpPr>
          <p:cNvPr id="59" name="PlaceHolder 2"/>
          <p:cNvSpPr>
            <a:spLocks noGrp="1"/>
          </p:cNvSpPr>
          <p:nvPr>
            <p:ph/>
          </p:nvPr>
        </p:nvSpPr>
        <p:spPr>
          <a:xfrm>
            <a:off x="0" y="0"/>
            <a:ext cx="7268040" cy="6395760"/>
          </a:xfrm>
          <a:prstGeom prst="rect">
            <a:avLst/>
          </a:prstGeom>
          <a:noFill/>
          <a:ln w="0">
            <a:noFill/>
          </a:ln>
        </p:spPr>
        <p:txBody>
          <a:bodyPr lIns="0" rIns="0" tIns="0" bIns="0" anchor="t">
            <a:normAutofit/>
          </a:bodyPr>
          <a:p>
            <a:pPr indent="0">
              <a:lnSpc>
                <a:spcPct val="120000"/>
              </a:lnSpc>
              <a:spcBef>
                <a:spcPts val="1417"/>
              </a:spcBef>
              <a:buNone/>
            </a:pPr>
            <a:endParaRPr b="0" lang="tr-TR" sz="1800" spc="-1" strike="noStrike">
              <a:solidFill>
                <a:schemeClr val="dk2"/>
              </a:solidFill>
              <a:latin typeface="Aptos Light"/>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1"/>
          </p:nvPr>
        </p:nvSpPr>
        <p:spPr/>
        <p:txBody>
          <a:bodyPr/>
          <a:p>
            <a:fld id="{48DB9964-50CC-4FB9-BE90-C89735B9DD1A}" type="slidenum">
              <a:t>&lt;#&gt;</a:t>
            </a:fld>
          </a:p>
        </p:txBody>
      </p:sp>
      <p:sp>
        <p:nvSpPr>
          <p:cNvPr id="6" name="PlaceHolder 5"/>
          <p:cNvSpPr>
            <a:spLocks noGrp="1"/>
          </p:cNvSpPr>
          <p:nvPr>
            <p:ph type="dt" idx="20"/>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İçerik 4">
    <p:spTree>
      <p:nvGrpSpPr>
        <p:cNvPr id="1" name=""/>
        <p:cNvGrpSpPr/>
        <p:nvPr/>
      </p:nvGrpSpPr>
      <p:grpSpPr>
        <a:xfrm>
          <a:off x="0" y="0"/>
          <a:ext cx="0" cy="0"/>
          <a:chOff x="0" y="0"/>
          <a:chExt cx="0" cy="0"/>
        </a:xfrm>
      </p:grpSpPr>
      <p:sp>
        <p:nvSpPr>
          <p:cNvPr id="67" name="PlaceHolder 1"/>
          <p:cNvSpPr>
            <a:spLocks noGrp="1"/>
          </p:cNvSpPr>
          <p:nvPr>
            <p:ph type="title"/>
          </p:nvPr>
        </p:nvSpPr>
        <p:spPr>
          <a:xfrm>
            <a:off x="7740000" y="458280"/>
            <a:ext cx="3909240" cy="1485360"/>
          </a:xfrm>
          <a:prstGeom prst="rect">
            <a:avLst/>
          </a:prstGeom>
          <a:noFill/>
          <a:ln w="0">
            <a:noFill/>
          </a:ln>
        </p:spPr>
        <p:txBody>
          <a:bodyPr lIns="0" rIns="0" tIns="0" bIns="0" anchor="ctr">
            <a:noAutofit/>
          </a:bodyPr>
          <a:p>
            <a:pPr indent="0">
              <a:buNone/>
            </a:pPr>
            <a:endParaRPr b="0" lang="tr-TR" sz="1800" spc="-1" strike="noStrike">
              <a:solidFill>
                <a:schemeClr val="dk1"/>
              </a:solidFill>
              <a:latin typeface="Aptos Light"/>
            </a:endParaRPr>
          </a:p>
        </p:txBody>
      </p:sp>
      <p:sp>
        <p:nvSpPr>
          <p:cNvPr id="68" name="PlaceHolder 2"/>
          <p:cNvSpPr>
            <a:spLocks noGrp="1"/>
          </p:cNvSpPr>
          <p:nvPr>
            <p:ph/>
          </p:nvPr>
        </p:nvSpPr>
        <p:spPr>
          <a:xfrm>
            <a:off x="0" y="0"/>
            <a:ext cx="7268040" cy="6395760"/>
          </a:xfrm>
          <a:prstGeom prst="rect">
            <a:avLst/>
          </a:prstGeom>
          <a:noFill/>
          <a:ln w="0">
            <a:noFill/>
          </a:ln>
        </p:spPr>
        <p:txBody>
          <a:bodyPr lIns="0" rIns="0" tIns="0" bIns="0" anchor="t">
            <a:normAutofit/>
          </a:bodyPr>
          <a:p>
            <a:pPr indent="0">
              <a:lnSpc>
                <a:spcPct val="120000"/>
              </a:lnSpc>
              <a:spcBef>
                <a:spcPts val="1417"/>
              </a:spcBef>
              <a:buNone/>
            </a:pPr>
            <a:endParaRPr b="0" lang="tr-TR" sz="1800" spc="-1" strike="noStrike">
              <a:solidFill>
                <a:schemeClr val="dk2"/>
              </a:solidFill>
              <a:latin typeface="Aptos Light"/>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4"/>
          </p:nvPr>
        </p:nvSpPr>
        <p:spPr/>
        <p:txBody>
          <a:bodyPr/>
          <a:p>
            <a:fld id="{6D19678C-F544-424D-BDEA-E93B739EC28B}" type="slidenum">
              <a:t>&lt;#&gt;</a:t>
            </a:fld>
          </a:p>
        </p:txBody>
      </p:sp>
      <p:sp>
        <p:nvSpPr>
          <p:cNvPr id="6" name="PlaceHolder 5"/>
          <p:cNvSpPr>
            <a:spLocks noGrp="1"/>
          </p:cNvSpPr>
          <p:nvPr>
            <p:ph type="dt" idx="2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İçerik 5">
    <p:spTree>
      <p:nvGrpSpPr>
        <p:cNvPr id="1" name=""/>
        <p:cNvGrpSpPr/>
        <p:nvPr/>
      </p:nvGrpSpPr>
      <p:grpSpPr>
        <a:xfrm>
          <a:off x="0" y="0"/>
          <a:ext cx="0" cy="0"/>
          <a:chOff x="0" y="0"/>
          <a:chExt cx="0" cy="0"/>
        </a:xfrm>
      </p:grpSpPr>
      <p:sp>
        <p:nvSpPr>
          <p:cNvPr id="76" name="PlaceHolder 1"/>
          <p:cNvSpPr>
            <a:spLocks noGrp="1"/>
          </p:cNvSpPr>
          <p:nvPr>
            <p:ph type="title"/>
          </p:nvPr>
        </p:nvSpPr>
        <p:spPr>
          <a:xfrm>
            <a:off x="7740000" y="458280"/>
            <a:ext cx="3909240" cy="1485360"/>
          </a:xfrm>
          <a:prstGeom prst="rect">
            <a:avLst/>
          </a:prstGeom>
          <a:noFill/>
          <a:ln w="0">
            <a:noFill/>
          </a:ln>
        </p:spPr>
        <p:txBody>
          <a:bodyPr lIns="0" rIns="0" tIns="0" bIns="0" anchor="ctr">
            <a:noAutofit/>
          </a:bodyPr>
          <a:p>
            <a:pPr indent="0">
              <a:buNone/>
            </a:pPr>
            <a:endParaRPr b="0" lang="tr-TR" sz="1800" spc="-1" strike="noStrike">
              <a:solidFill>
                <a:schemeClr val="dk1"/>
              </a:solidFill>
              <a:latin typeface="Aptos Light"/>
            </a:endParaRPr>
          </a:p>
        </p:txBody>
      </p:sp>
      <p:sp>
        <p:nvSpPr>
          <p:cNvPr id="77" name="PlaceHolder 2"/>
          <p:cNvSpPr>
            <a:spLocks noGrp="1"/>
          </p:cNvSpPr>
          <p:nvPr>
            <p:ph/>
          </p:nvPr>
        </p:nvSpPr>
        <p:spPr>
          <a:xfrm>
            <a:off x="0" y="0"/>
            <a:ext cx="7268040" cy="6395760"/>
          </a:xfrm>
          <a:prstGeom prst="rect">
            <a:avLst/>
          </a:prstGeom>
          <a:noFill/>
          <a:ln w="0">
            <a:noFill/>
          </a:ln>
        </p:spPr>
        <p:txBody>
          <a:bodyPr lIns="0" rIns="0" tIns="0" bIns="0" anchor="t">
            <a:normAutofit/>
          </a:bodyPr>
          <a:p>
            <a:pPr indent="0">
              <a:lnSpc>
                <a:spcPct val="120000"/>
              </a:lnSpc>
              <a:spcBef>
                <a:spcPts val="1417"/>
              </a:spcBef>
              <a:buNone/>
            </a:pPr>
            <a:endParaRPr b="0" lang="tr-TR" sz="1800" spc="-1" strike="noStrike">
              <a:solidFill>
                <a:schemeClr val="dk2"/>
              </a:solidFill>
              <a:latin typeface="Aptos Light"/>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7"/>
          </p:nvPr>
        </p:nvSpPr>
        <p:spPr/>
        <p:txBody>
          <a:bodyPr/>
          <a:p>
            <a:fld id="{7F2EED3D-9723-49DF-B2D0-5926240E5426}" type="slidenum">
              <a:t>&lt;#&gt;</a:t>
            </a:fld>
          </a:p>
        </p:txBody>
      </p:sp>
      <p:sp>
        <p:nvSpPr>
          <p:cNvPr id="6" name="PlaceHolder 5"/>
          <p:cNvSpPr>
            <a:spLocks noGrp="1"/>
          </p:cNvSpPr>
          <p:nvPr>
            <p:ph type="dt" idx="26"/>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3.jpeg"/><Relationship Id="rId3"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3.jpeg"/><Relationship Id="rId3"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3.jpeg"/><Relationship Id="rId3"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3.jpeg"/><Relationship Id="rId3"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3.jpeg"/><Relationship Id="rId3"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3.jpeg"/><Relationship Id="rId3"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2.jpeg"/><Relationship Id="rId3"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2.jpeg"/><Relationship Id="rId3"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2.jpeg"/><Relationship Id="rId3"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2.jpeg"/><Relationship Id="rId3"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2.jpeg"/><Relationship Id="rId3"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1.jpeg"/><Relationship Id="rId3"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4.jpeg"/><Relationship Id="rId3"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4.jpeg"/><Relationship Id="rId3"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2.jpeg"/><Relationship Id="rId3"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5.jpeg"/><Relationship Id="rId3"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2.jpeg"/><Relationship Id="rId3"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image" Target="../media/image5.jpeg"/><Relationship Id="rId3"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image" Target="../media/image2.jpeg"/><Relationship Id="rId3"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slideLayout" Target="../slideLayouts/slideLayout33.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image" Target="../media/image5.jpeg"/><Relationship Id="rId3" Type="http://schemas.openxmlformats.org/officeDocument/2006/relationships/slideLayout" Target="../slideLayouts/slideLayout34.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slideLayout" Target="../slideLayouts/slideLayout35.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slideLayout" Target="../slideLayouts/slideLayout36.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slideLayout" Target="../slideLayouts/slideLayout37.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slideLayout" Target="../slideLayouts/slideLayout38.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slideLayout" Target="../slideLayouts/slideLayout39.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slideLayout" Target="../slideLayouts/slideLayout40.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slideLayout" Target="../slideLayouts/slideLayout41.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slideLayout" Target="../slideLayouts/slideLayout42.xml"/>
</Relationships>
</file>

<file path=ppt/slideMasters/_rels/slideMaster43.xml.rels><?xml version="1.0" encoding="UTF-8"?>
<Relationships xmlns="http://schemas.openxmlformats.org/package/2006/relationships"><Relationship Id="rId1" Type="http://schemas.openxmlformats.org/officeDocument/2006/relationships/theme" Target="../theme/theme43.xml"/><Relationship Id="rId2" Type="http://schemas.openxmlformats.org/officeDocument/2006/relationships/slideLayout" Target="../slideLayouts/slideLayout43.xml"/>
</Relationships>
</file>

<file path=ppt/slideMasters/_rels/slideMaster44.xml.rels><?xml version="1.0" encoding="UTF-8"?>
<Relationships xmlns="http://schemas.openxmlformats.org/package/2006/relationships"><Relationship Id="rId1" Type="http://schemas.openxmlformats.org/officeDocument/2006/relationships/theme" Target="../theme/theme44.xml"/><Relationship Id="rId2" Type="http://schemas.openxmlformats.org/officeDocument/2006/relationships/slideLayout" Target="../slideLayouts/slideLayout44.xml"/>
</Relationships>
</file>

<file path=ppt/slideMasters/_rels/slideMaster45.xml.rels><?xml version="1.0" encoding="UTF-8"?>
<Relationships xmlns="http://schemas.openxmlformats.org/package/2006/relationships"><Relationship Id="rId1" Type="http://schemas.openxmlformats.org/officeDocument/2006/relationships/theme" Target="../theme/theme45.xml"/><Relationship Id="rId2" Type="http://schemas.openxmlformats.org/officeDocument/2006/relationships/image" Target="../media/image1.jpeg"/><Relationship Id="rId3" Type="http://schemas.openxmlformats.org/officeDocument/2006/relationships/slideLayout" Target="../slideLayouts/slideLayout45.xml"/>
</Relationships>
</file>

<file path=ppt/slideMasters/_rels/slideMaster46.xml.rels><?xml version="1.0" encoding="UTF-8"?>
<Relationships xmlns="http://schemas.openxmlformats.org/package/2006/relationships"><Relationship Id="rId1" Type="http://schemas.openxmlformats.org/officeDocument/2006/relationships/theme" Target="../theme/theme46.xml"/><Relationship Id="rId2" Type="http://schemas.openxmlformats.org/officeDocument/2006/relationships/slideLayout" Target="../slideLayouts/slideLayout46.xml"/>
</Relationships>
</file>

<file path=ppt/slideMasters/_rels/slideMaster47.xml.rels><?xml version="1.0" encoding="UTF-8"?>
<Relationships xmlns="http://schemas.openxmlformats.org/package/2006/relationships"><Relationship Id="rId1" Type="http://schemas.openxmlformats.org/officeDocument/2006/relationships/theme" Target="../theme/theme47.xml"/><Relationship Id="rId2" Type="http://schemas.openxmlformats.org/officeDocument/2006/relationships/slideLayout" Target="../slideLayouts/slideLayout47.xml"/>
</Relationships>
</file>

<file path=ppt/slideMasters/_rels/slideMaster48.xml.rels><?xml version="1.0" encoding="UTF-8"?>
<Relationships xmlns="http://schemas.openxmlformats.org/package/2006/relationships"><Relationship Id="rId1" Type="http://schemas.openxmlformats.org/officeDocument/2006/relationships/theme" Target="../theme/theme48.xml"/><Relationship Id="rId2" Type="http://schemas.openxmlformats.org/officeDocument/2006/relationships/slideLayout" Target="../slideLayouts/slideLayout48.xml"/>
</Relationships>
</file>

<file path=ppt/slideMasters/_rels/slideMaster49.xml.rels><?xml version="1.0" encoding="UTF-8"?>
<Relationships xmlns="http://schemas.openxmlformats.org/package/2006/relationships"><Relationship Id="rId1" Type="http://schemas.openxmlformats.org/officeDocument/2006/relationships/theme" Target="../theme/theme49.xml"/><Relationship Id="rId2" Type="http://schemas.openxmlformats.org/officeDocument/2006/relationships/slideLayout" Target="../slideLayouts/slideLayout49.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2.jpeg"/><Relationship Id="rId3" Type="http://schemas.openxmlformats.org/officeDocument/2006/relationships/slideLayout" Target="../slideLayouts/slideLayout5.xml"/>
</Relationships>
</file>

<file path=ppt/slideMasters/_rels/slideMaster50.xml.rels><?xml version="1.0" encoding="UTF-8"?>
<Relationships xmlns="http://schemas.openxmlformats.org/package/2006/relationships"><Relationship Id="rId1" Type="http://schemas.openxmlformats.org/officeDocument/2006/relationships/theme" Target="../theme/theme50.xml"/><Relationship Id="rId2" Type="http://schemas.openxmlformats.org/officeDocument/2006/relationships/slideLayout" Target="../slideLayouts/slideLayout50.xml"/>
</Relationships>
</file>

<file path=ppt/slideMasters/_rels/slideMaster51.xml.rels><?xml version="1.0" encoding="UTF-8"?>
<Relationships xmlns="http://schemas.openxmlformats.org/package/2006/relationships"><Relationship Id="rId1" Type="http://schemas.openxmlformats.org/officeDocument/2006/relationships/theme" Target="../theme/theme51.xml"/><Relationship Id="rId2" Type="http://schemas.openxmlformats.org/officeDocument/2006/relationships/image" Target="../media/image2.jpeg"/><Relationship Id="rId3" Type="http://schemas.openxmlformats.org/officeDocument/2006/relationships/slideLayout" Target="../slideLayouts/slideLayout51.xml"/>
</Relationships>
</file>

<file path=ppt/slideMasters/_rels/slideMaster52.xml.rels><?xml version="1.0" encoding="UTF-8"?>
<Relationships xmlns="http://schemas.openxmlformats.org/package/2006/relationships"><Relationship Id="rId1" Type="http://schemas.openxmlformats.org/officeDocument/2006/relationships/theme" Target="../theme/theme52.xml"/><Relationship Id="rId2" Type="http://schemas.openxmlformats.org/officeDocument/2006/relationships/slideLayout" Target="../slideLayouts/slideLayout52.xml"/>
</Relationships>
</file>

<file path=ppt/slideMasters/_rels/slideMaster53.xml.rels><?xml version="1.0" encoding="UTF-8"?>
<Relationships xmlns="http://schemas.openxmlformats.org/package/2006/relationships"><Relationship Id="rId1" Type="http://schemas.openxmlformats.org/officeDocument/2006/relationships/theme" Target="../theme/theme53.xml"/><Relationship Id="rId2" Type="http://schemas.openxmlformats.org/officeDocument/2006/relationships/slideLayout" Target="../slideLayouts/slideLayout53.xml"/>
</Relationships>
</file>

<file path=ppt/slideMasters/_rels/slideMaster54.xml.rels><?xml version="1.0" encoding="UTF-8"?>
<Relationships xmlns="http://schemas.openxmlformats.org/package/2006/relationships"><Relationship Id="rId1" Type="http://schemas.openxmlformats.org/officeDocument/2006/relationships/theme" Target="../theme/theme54.xml"/><Relationship Id="rId2" Type="http://schemas.openxmlformats.org/officeDocument/2006/relationships/slideLayout" Target="../slideLayouts/slideLayout54.xml"/>
</Relationships>
</file>

<file path=ppt/slideMasters/_rels/slideMaster55.xml.rels><?xml version="1.0" encoding="UTF-8"?>
<Relationships xmlns="http://schemas.openxmlformats.org/package/2006/relationships"><Relationship Id="rId1" Type="http://schemas.openxmlformats.org/officeDocument/2006/relationships/theme" Target="../theme/theme55.xml"/><Relationship Id="rId2" Type="http://schemas.openxmlformats.org/officeDocument/2006/relationships/slideLayout" Target="../slideLayouts/slideLayout55.xml"/>
</Relationships>
</file>

<file path=ppt/slideMasters/_rels/slideMaster56.xml.rels><?xml version="1.0" encoding="UTF-8"?>
<Relationships xmlns="http://schemas.openxmlformats.org/package/2006/relationships"><Relationship Id="rId1" Type="http://schemas.openxmlformats.org/officeDocument/2006/relationships/theme" Target="../theme/theme56.xml"/><Relationship Id="rId2" Type="http://schemas.openxmlformats.org/officeDocument/2006/relationships/slideLayout" Target="../slideLayouts/slideLayout56.xml"/>
</Relationships>
</file>

<file path=ppt/slideMasters/_rels/slideMaster57.xml.rels><?xml version="1.0" encoding="UTF-8"?>
<Relationships xmlns="http://schemas.openxmlformats.org/package/2006/relationships"><Relationship Id="rId1" Type="http://schemas.openxmlformats.org/officeDocument/2006/relationships/theme" Target="../theme/theme57.xml"/><Relationship Id="rId2" Type="http://schemas.openxmlformats.org/officeDocument/2006/relationships/slideLayout" Target="../slideLayouts/slideLayout57.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2ed"/>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40480"/>
            <a:ext cx="10812600" cy="783360"/>
          </a:xfrm>
          <a:prstGeom prst="rect">
            <a:avLst/>
          </a:prstGeom>
          <a:noFill/>
          <a:ln w="0">
            <a:noFill/>
          </a:ln>
        </p:spPr>
        <p:txBody>
          <a:bodyPr lIns="91440" rIns="91440" tIns="45720" bIns="45720" anchor="b">
            <a:normAutofit/>
          </a:bodyPr>
          <a:p>
            <a:pPr indent="0" defTabSz="914400">
              <a:lnSpc>
                <a:spcPct val="90000"/>
              </a:lnSpc>
              <a:buNone/>
            </a:pPr>
            <a:r>
              <a:rPr b="0" lang="tr" sz="3600" spc="-1" strike="noStrike">
                <a:solidFill>
                  <a:schemeClr val="dk2">
                    <a:alpha val="90000"/>
                  </a:schemeClr>
                </a:solidFill>
                <a:latin typeface="Walbaum Display"/>
              </a:rPr>
              <a:t>Asıl başlık stilini düzenlemek için tıklayın</a:t>
            </a:r>
            <a:endParaRPr b="0" lang="tr-TR" sz="3600" spc="-1" strike="noStrike">
              <a:solidFill>
                <a:schemeClr val="dk1"/>
              </a:solidFill>
              <a:latin typeface="Aptos Light"/>
            </a:endParaRPr>
          </a:p>
        </p:txBody>
      </p:sp>
      <p:sp>
        <p:nvSpPr>
          <p:cNvPr id="1" name="PlaceHolder 2"/>
          <p:cNvSpPr>
            <a:spLocks noGrp="1"/>
          </p:cNvSpPr>
          <p:nvPr>
            <p:ph type="body"/>
          </p:nvPr>
        </p:nvSpPr>
        <p:spPr>
          <a:xfrm>
            <a:off x="462960" y="1606320"/>
            <a:ext cx="11268360" cy="4791240"/>
          </a:xfrm>
          <a:prstGeom prst="rect">
            <a:avLst/>
          </a:prstGeom>
          <a:blipFill rotWithShape="0">
            <a:blip r:embed="rId2">
              <a:alphaModFix amt="80000"/>
            </a:blip>
            <a:stretch/>
          </a:blipFill>
          <a:ln w="0">
            <a:noFill/>
          </a:ln>
        </p:spPr>
        <p:txBody>
          <a:bodyPr lIns="90000" rIns="90000" tIns="45000" bIns="45000" anchor="t">
            <a:noAutofit/>
          </a:bodyPr>
          <a:p>
            <a:pPr indent="0" defTabSz="914400">
              <a:lnSpc>
                <a:spcPct val="100000"/>
              </a:lnSpc>
              <a:buNone/>
              <a:tabLst>
                <a:tab algn="l" pos="0"/>
              </a:tabLst>
            </a:pPr>
            <a:r>
              <a:rPr b="0" lang="tr" sz="1800" spc="-1" strike="noStrike">
                <a:solidFill>
                  <a:schemeClr val="dk1"/>
                </a:solidFill>
                <a:latin typeface="Aptos Light"/>
              </a:rPr>
              <a:t> </a:t>
            </a:r>
            <a:endParaRPr b="0" lang="tr-TR" sz="1800" spc="-1" strike="noStrike">
              <a:solidFill>
                <a:schemeClr val="dk2"/>
              </a:solidFill>
              <a:latin typeface="Aptos Light"/>
            </a:endParaRPr>
          </a:p>
        </p:txBody>
      </p:sp>
      <p:sp>
        <p:nvSpPr>
          <p:cNvPr id="2" name="PlaceHolder 3"/>
          <p:cNvSpPr>
            <a:spLocks noGrp="1"/>
          </p:cNvSpPr>
          <p:nvPr>
            <p:ph type="ftr" idx="1"/>
          </p:nvPr>
        </p:nvSpPr>
        <p:spPr>
          <a:xfrm>
            <a:off x="64008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2">
                    <a:lumMod val="95000"/>
                    <a:lumOff val="5000"/>
                  </a:schemeClr>
                </a:solidFill>
                <a:latin typeface="Aptos Light"/>
              </a:defRPr>
            </a:lvl1pPr>
          </a:lstStyle>
          <a:p>
            <a:pPr indent="0" defTabSz="914400">
              <a:lnSpc>
                <a:spcPct val="100000"/>
              </a:lnSpc>
              <a:buNone/>
            </a:pPr>
            <a:r>
              <a:rPr b="0" lang="tr" sz="900" spc="-1" strike="noStrike">
                <a:solidFill>
                  <a:schemeClr val="dk2">
                    <a:lumMod val="95000"/>
                    <a:lumOff val="5000"/>
                  </a:schemeClr>
                </a:solidFill>
                <a:latin typeface="Aptos Light"/>
              </a:rPr>
              <a:t>&lt;footer&gt;</a:t>
            </a:r>
            <a:endParaRPr b="0" lang="en-US" sz="900" spc="-1" strike="noStrike">
              <a:solidFill>
                <a:srgbClr val="000000"/>
              </a:solidFill>
              <a:latin typeface="Times New Roman"/>
            </a:endParaRPr>
          </a:p>
        </p:txBody>
      </p:sp>
      <p:sp>
        <p:nvSpPr>
          <p:cNvPr id="3" name="PlaceHolder 4"/>
          <p:cNvSpPr>
            <a:spLocks noGrp="1"/>
          </p:cNvSpPr>
          <p:nvPr>
            <p:ph type="dt" idx="2"/>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lumMod val="95000"/>
                    <a:lumOff val="5000"/>
                  </a:schemeClr>
                </a:solidFill>
                <a:latin typeface="Aptos Light"/>
              </a:defRPr>
            </a:lvl1pPr>
          </a:lstStyle>
          <a:p>
            <a:pPr indent="0" algn="r" defTabSz="914400">
              <a:lnSpc>
                <a:spcPct val="100000"/>
              </a:lnSpc>
              <a:buNone/>
            </a:pPr>
            <a:r>
              <a:rPr b="0" lang="en-US" sz="900" spc="-1" strike="noStrike">
                <a:solidFill>
                  <a:schemeClr val="dk2">
                    <a:lumMod val="95000"/>
                    <a:lumOff val="5000"/>
                  </a:schemeClr>
                </a:solidFill>
                <a:latin typeface="Aptos Light"/>
              </a:rPr>
              <a:t>&lt;date/time&gt;</a:t>
            </a:r>
            <a:endParaRPr b="0" lang="en-US" sz="900" spc="-1" strike="noStrike">
              <a:solidFill>
                <a:srgbClr val="000000"/>
              </a:solidFill>
              <a:latin typeface="Times New Roman"/>
            </a:endParaRPr>
          </a:p>
        </p:txBody>
      </p:sp>
      <p:sp>
        <p:nvSpPr>
          <p:cNvPr id="4" name="PlaceHolder 5"/>
          <p:cNvSpPr>
            <a:spLocks noGrp="1"/>
          </p:cNvSpPr>
          <p:nvPr>
            <p:ph type="sldNum" idx="3"/>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2">
                    <a:lumMod val="95000"/>
                    <a:lumOff val="5000"/>
                  </a:schemeClr>
                </a:solidFill>
                <a:latin typeface="Aptos Light"/>
              </a:defRPr>
            </a:lvl1pPr>
          </a:lstStyle>
          <a:p>
            <a:pPr indent="0" algn="ctr" defTabSz="914400">
              <a:lnSpc>
                <a:spcPct val="100000"/>
              </a:lnSpc>
              <a:buNone/>
            </a:pPr>
            <a:fld id="{BEE95EAC-2DD1-4424-8033-D9AA61CA852B}" type="slidenum">
              <a:rPr b="0" lang="en-US" sz="900" spc="-1" strike="noStrike">
                <a:solidFill>
                  <a:schemeClr val="dk2">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5" name="Düz Bağlayıcı 6"/>
          <p:cNvCxnSpPr/>
          <p:nvPr/>
        </p:nvCxnSpPr>
        <p:spPr>
          <a:xfrm flipH="1">
            <a:off x="0" y="1599480"/>
            <a:ext cx="12192120" cy="360"/>
          </a:xfrm>
          <a:prstGeom prst="straightConnector1">
            <a:avLst/>
          </a:prstGeom>
          <a:ln w="9525">
            <a:solidFill>
              <a:srgbClr val="1d3433">
                <a:alpha val="25000"/>
              </a:srgbClr>
            </a:solidFill>
          </a:ln>
        </p:spPr>
      </p:cxnSp>
      <p:cxnSp>
        <p:nvCxnSpPr>
          <p:cNvPr id="6" name="Düz Bağlayıcı 8"/>
          <p:cNvCxnSpPr/>
          <p:nvPr/>
        </p:nvCxnSpPr>
        <p:spPr>
          <a:xfrm>
            <a:off x="457200" y="0"/>
            <a:ext cx="360" cy="6858360"/>
          </a:xfrm>
          <a:prstGeom prst="straightConnector1">
            <a:avLst/>
          </a:prstGeom>
          <a:ln w="9525">
            <a:solidFill>
              <a:srgbClr val="1d3433">
                <a:alpha val="25000"/>
              </a:srgbClr>
            </a:solidFill>
          </a:ln>
        </p:spPr>
      </p:cxnSp>
      <p:cxnSp>
        <p:nvCxnSpPr>
          <p:cNvPr id="7" name="Düz Bağlayıcı 9"/>
          <p:cNvCxnSpPr/>
          <p:nvPr/>
        </p:nvCxnSpPr>
        <p:spPr>
          <a:xfrm>
            <a:off x="11734560" y="0"/>
            <a:ext cx="360" cy="6858360"/>
          </a:xfrm>
          <a:prstGeom prst="straightConnector1">
            <a:avLst/>
          </a:prstGeom>
          <a:ln w="9525">
            <a:solidFill>
              <a:srgbClr val="1d3433">
                <a:alpha val="25000"/>
              </a:srgbClr>
            </a:solidFill>
          </a:ln>
        </p:spPr>
      </p:cxnSp>
      <p:cxnSp>
        <p:nvCxnSpPr>
          <p:cNvPr id="8" name="Düz Bağlayıcı 7"/>
          <p:cNvCxnSpPr/>
          <p:nvPr/>
        </p:nvCxnSpPr>
        <p:spPr>
          <a:xfrm flipH="1">
            <a:off x="0" y="6396120"/>
            <a:ext cx="12192120" cy="360"/>
          </a:xfrm>
          <a:prstGeom prst="straightConnector1">
            <a:avLst/>
          </a:prstGeom>
          <a:ln w="9525">
            <a:solidFill>
              <a:srgbClr val="1d3433">
                <a:alpha val="30000"/>
              </a:srgbClr>
            </a:solidFill>
          </a:ln>
        </p:spPr>
      </p:cxnSp>
    </p:spTree>
  </p:cSld>
  <p:clrMap bg1="lt1" bg2="lt2" tx1="dk1" tx2="dk2" accent1="accent1" accent2="accent2" accent3="accent3" accent4="accent4" accent5="accent5" accent6="accent6" hlink="hlink" folHlink="folHlink"/>
  <p:sldLayoutIdLst>
    <p:sldLayoutId id="2147483649" r:id="rId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720360"/>
            <a:ext cx="3663720" cy="3863520"/>
          </a:xfrm>
          <a:prstGeom prst="rect">
            <a:avLst/>
          </a:prstGeom>
          <a:noFill/>
          <a:ln w="0">
            <a:noFill/>
          </a:ln>
        </p:spPr>
        <p:txBody>
          <a:bodyPr lIns="91440" rIns="91440" tIns="45720" bIns="45720" anchor="t">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79" name="PlaceHolder 2"/>
          <p:cNvSpPr>
            <a:spLocks noGrp="1"/>
          </p:cNvSpPr>
          <p:nvPr>
            <p:ph type="body"/>
          </p:nvPr>
        </p:nvSpPr>
        <p:spPr>
          <a:xfrm>
            <a:off x="5270400" y="720360"/>
            <a:ext cx="6309000" cy="530316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80" name="PlaceHolder 3"/>
          <p:cNvSpPr>
            <a:spLocks noGrp="1"/>
          </p:cNvSpPr>
          <p:nvPr>
            <p:ph type="ftr" idx="28"/>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81" name="PlaceHolder 4"/>
          <p:cNvSpPr>
            <a:spLocks noGrp="1"/>
          </p:cNvSpPr>
          <p:nvPr>
            <p:ph type="dt" idx="29"/>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82" name="PlaceHolder 5"/>
          <p:cNvSpPr>
            <a:spLocks noGrp="1"/>
          </p:cNvSpPr>
          <p:nvPr>
            <p:ph type="sldNum" idx="30"/>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D151E359-251E-429C-9F4D-D85C841E6AD6}"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83" name="Düz Bağlayıcı 8"/>
          <p:cNvCxnSpPr/>
          <p:nvPr/>
        </p:nvCxnSpPr>
        <p:spPr>
          <a:xfrm>
            <a:off x="4643280" y="0"/>
            <a:ext cx="360" cy="6858360"/>
          </a:xfrm>
          <a:prstGeom prst="straightConnector1">
            <a:avLst/>
          </a:prstGeom>
          <a:ln w="9525">
            <a:solidFill>
              <a:srgbClr val="1d3433">
                <a:alpha val="25000"/>
              </a:srgbClr>
            </a:solidFill>
          </a:ln>
        </p:spPr>
      </p:cxnSp>
      <p:cxnSp>
        <p:nvCxnSpPr>
          <p:cNvPr id="84" name="Düz Bağlayıcı 9"/>
          <p:cNvCxnSpPr/>
          <p:nvPr/>
        </p:nvCxnSpPr>
        <p:spPr>
          <a:xfrm flipH="1">
            <a:off x="0" y="6397920"/>
            <a:ext cx="12192120" cy="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720360"/>
            <a:ext cx="3280320" cy="3863520"/>
          </a:xfrm>
          <a:prstGeom prst="rect">
            <a:avLst/>
          </a:prstGeom>
          <a:noFill/>
          <a:ln w="0">
            <a:noFill/>
          </a:ln>
        </p:spPr>
        <p:txBody>
          <a:bodyPr lIns="91440" rIns="91440" tIns="45720" bIns="45720" anchor="t">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88" name="PlaceHolder 2"/>
          <p:cNvSpPr>
            <a:spLocks noGrp="1"/>
          </p:cNvSpPr>
          <p:nvPr>
            <p:ph type="body"/>
          </p:nvPr>
        </p:nvSpPr>
        <p:spPr>
          <a:xfrm>
            <a:off x="4662360" y="720360"/>
            <a:ext cx="7072200" cy="548604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89" name="PlaceHolder 3"/>
          <p:cNvSpPr>
            <a:spLocks noGrp="1"/>
          </p:cNvSpPr>
          <p:nvPr>
            <p:ph type="ftr" idx="31"/>
          </p:nvPr>
        </p:nvSpPr>
        <p:spPr>
          <a:xfrm>
            <a:off x="457200" y="6446160"/>
            <a:ext cx="328032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90" name="PlaceHolder 4"/>
          <p:cNvSpPr>
            <a:spLocks noGrp="1"/>
          </p:cNvSpPr>
          <p:nvPr>
            <p:ph type="dt" idx="32"/>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91" name="PlaceHolder 5"/>
          <p:cNvSpPr>
            <a:spLocks noGrp="1"/>
          </p:cNvSpPr>
          <p:nvPr>
            <p:ph type="sldNum" idx="33"/>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AA47C452-3FAC-4F59-83D6-BCD44C7A3335}"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92" name="Düz Bağlayıcı 8"/>
          <p:cNvCxnSpPr/>
          <p:nvPr/>
        </p:nvCxnSpPr>
        <p:spPr>
          <a:xfrm>
            <a:off x="4140000" y="0"/>
            <a:ext cx="360" cy="6858360"/>
          </a:xfrm>
          <a:prstGeom prst="straightConnector1">
            <a:avLst/>
          </a:prstGeom>
          <a:ln w="9525">
            <a:solidFill>
              <a:srgbClr val="1d3433">
                <a:alpha val="25000"/>
              </a:srgbClr>
            </a:solidFill>
          </a:ln>
        </p:spPr>
      </p:cxnSp>
      <p:cxnSp>
        <p:nvCxnSpPr>
          <p:cNvPr id="93" name="Düz Bağlayıcı 9"/>
          <p:cNvCxnSpPr/>
          <p:nvPr/>
        </p:nvCxnSpPr>
        <p:spPr>
          <a:xfrm flipH="1">
            <a:off x="0" y="6397920"/>
            <a:ext cx="12192120" cy="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6" name="PlaceHolder 1"/>
          <p:cNvSpPr>
            <a:spLocks noGrp="1"/>
          </p:cNvSpPr>
          <p:nvPr>
            <p:ph type="title"/>
          </p:nvPr>
        </p:nvSpPr>
        <p:spPr>
          <a:xfrm>
            <a:off x="685800" y="360360"/>
            <a:ext cx="10515240" cy="1330200"/>
          </a:xfrm>
          <a:prstGeom prst="rect">
            <a:avLst/>
          </a:prstGeom>
          <a:noFill/>
          <a:ln w="0">
            <a:noFill/>
          </a:ln>
        </p:spPr>
        <p:txBody>
          <a:bodyPr lIns="91440" rIns="91440" tIns="45720" bIns="45720" anchor="b">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97" name="PlaceHolder 2"/>
          <p:cNvSpPr>
            <a:spLocks noGrp="1"/>
          </p:cNvSpPr>
          <p:nvPr>
            <p:ph type="body"/>
          </p:nvPr>
        </p:nvSpPr>
        <p:spPr>
          <a:xfrm>
            <a:off x="685800" y="2004120"/>
            <a:ext cx="10515240" cy="417240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98" name="PlaceHolder 3"/>
          <p:cNvSpPr>
            <a:spLocks noGrp="1"/>
          </p:cNvSpPr>
          <p:nvPr>
            <p:ph type="ftr" idx="34"/>
          </p:nvPr>
        </p:nvSpPr>
        <p:spPr>
          <a:xfrm>
            <a:off x="6858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99" name="PlaceHolder 4"/>
          <p:cNvSpPr>
            <a:spLocks noGrp="1"/>
          </p:cNvSpPr>
          <p:nvPr>
            <p:ph type="dt" idx="35"/>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100" name="PlaceHolder 5"/>
          <p:cNvSpPr>
            <a:spLocks noGrp="1"/>
          </p:cNvSpPr>
          <p:nvPr>
            <p:ph type="sldNum" idx="36"/>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D71A45CA-B172-4A80-AEB5-451894156B60}"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101" name="Düz Bağlayıcı 14"/>
          <p:cNvCxnSpPr/>
          <p:nvPr/>
        </p:nvCxnSpPr>
        <p:spPr>
          <a:xfrm flipH="1">
            <a:off x="0" y="1825560"/>
            <a:ext cx="12210480" cy="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4" name="PlaceHolder 1"/>
          <p:cNvSpPr>
            <a:spLocks noGrp="1"/>
          </p:cNvSpPr>
          <p:nvPr>
            <p:ph type="title"/>
          </p:nvPr>
        </p:nvSpPr>
        <p:spPr>
          <a:xfrm>
            <a:off x="4911840" y="559440"/>
            <a:ext cx="6825240" cy="1009440"/>
          </a:xfrm>
          <a:prstGeom prst="rect">
            <a:avLst/>
          </a:prstGeom>
          <a:noFill/>
          <a:ln w="0">
            <a:noFill/>
          </a:ln>
        </p:spPr>
        <p:txBody>
          <a:bodyPr lIns="91440" rIns="91440" tIns="45720" bIns="45720" anchor="b">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105" name="PlaceHolder 2"/>
          <p:cNvSpPr>
            <a:spLocks noGrp="1"/>
          </p:cNvSpPr>
          <p:nvPr>
            <p:ph type="body"/>
          </p:nvPr>
        </p:nvSpPr>
        <p:spPr>
          <a:xfrm>
            <a:off x="0" y="0"/>
            <a:ext cx="4421520" cy="6397560"/>
          </a:xfrm>
          <a:prstGeom prst="rect">
            <a:avLst/>
          </a:prstGeom>
          <a:blipFill rotWithShape="0">
            <a:blip r:embed="rId2">
              <a:alphaModFix amt="80000"/>
            </a:blip>
            <a:stretch/>
          </a:blipFill>
          <a:ln w="0">
            <a:noFill/>
          </a:ln>
        </p:spPr>
        <p:txBody>
          <a:bodyPr lIns="90000" rIns="90000" tIns="45000" bIns="45000" anchor="t">
            <a:noAutofit/>
          </a:bodyPr>
          <a:p>
            <a:pPr indent="0" defTabSz="914400">
              <a:lnSpc>
                <a:spcPct val="100000"/>
              </a:lnSpc>
              <a:buNone/>
              <a:tabLst>
                <a:tab algn="l" pos="0"/>
              </a:tabLst>
            </a:pPr>
            <a:r>
              <a:rPr b="0" lang="tr" sz="1800" spc="-1" strike="noStrike">
                <a:solidFill>
                  <a:schemeClr val="dk1"/>
                </a:solidFill>
                <a:latin typeface="Aptos Light"/>
              </a:rPr>
              <a:t> </a:t>
            </a:r>
            <a:endParaRPr b="0" lang="tr-TR" sz="1800" spc="-1" strike="noStrike">
              <a:solidFill>
                <a:schemeClr val="dk2"/>
              </a:solidFill>
              <a:latin typeface="Aptos Light"/>
            </a:endParaRPr>
          </a:p>
        </p:txBody>
      </p:sp>
      <p:sp>
        <p:nvSpPr>
          <p:cNvPr id="106" name="PlaceHolder 3"/>
          <p:cNvSpPr>
            <a:spLocks noGrp="1"/>
          </p:cNvSpPr>
          <p:nvPr>
            <p:ph type="body"/>
          </p:nvPr>
        </p:nvSpPr>
        <p:spPr>
          <a:xfrm>
            <a:off x="4911840" y="2083680"/>
            <a:ext cx="6825240" cy="403200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107" name="PlaceHolder 4"/>
          <p:cNvSpPr>
            <a:spLocks noGrp="1"/>
          </p:cNvSpPr>
          <p:nvPr>
            <p:ph type="ftr" idx="37"/>
          </p:nvPr>
        </p:nvSpPr>
        <p:spPr>
          <a:xfrm>
            <a:off x="457200" y="6446160"/>
            <a:ext cx="381096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108" name="PlaceHolder 5"/>
          <p:cNvSpPr>
            <a:spLocks noGrp="1"/>
          </p:cNvSpPr>
          <p:nvPr>
            <p:ph type="dt" idx="38"/>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109" name="PlaceHolder 6"/>
          <p:cNvSpPr>
            <a:spLocks noGrp="1"/>
          </p:cNvSpPr>
          <p:nvPr>
            <p:ph type="sldNum" idx="39"/>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4631623D-1E1F-43B9-9BFD-4C05A1AAB72E}"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110" name="Düz Bağlayıcı 13"/>
          <p:cNvCxnSpPr/>
          <p:nvPr/>
        </p:nvCxnSpPr>
        <p:spPr>
          <a:xfrm flipH="1">
            <a:off x="0" y="6397920"/>
            <a:ext cx="12192120" cy="360"/>
          </a:xfrm>
          <a:prstGeom prst="straightConnector1">
            <a:avLst/>
          </a:prstGeom>
          <a:ln w="9525">
            <a:solidFill>
              <a:srgbClr val="1d3433">
                <a:alpha val="25000"/>
              </a:srgbClr>
            </a:solidFill>
          </a:ln>
        </p:spPr>
      </p:cxnSp>
      <p:cxnSp>
        <p:nvCxnSpPr>
          <p:cNvPr id="111" name="Düz Bağlayıcı 14"/>
          <p:cNvCxnSpPr/>
          <p:nvPr/>
        </p:nvCxnSpPr>
        <p:spPr>
          <a:xfrm>
            <a:off x="4423680" y="0"/>
            <a:ext cx="360" cy="6858360"/>
          </a:xfrm>
          <a:prstGeom prst="straightConnector1">
            <a:avLst/>
          </a:prstGeom>
          <a:ln w="9525">
            <a:solidFill>
              <a:srgbClr val="1d3433">
                <a:alpha val="25000"/>
              </a:srgbClr>
            </a:solidFill>
          </a:ln>
        </p:spPr>
      </p:cxnSp>
      <p:cxnSp>
        <p:nvCxnSpPr>
          <p:cNvPr id="112" name="Düz Bağlayıcı 8"/>
          <p:cNvCxnSpPr/>
          <p:nvPr/>
        </p:nvCxnSpPr>
        <p:spPr>
          <a:xfrm flipH="1">
            <a:off x="4425480" y="1810800"/>
            <a:ext cx="7750440" cy="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673" r:id="rId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557640"/>
            <a:ext cx="6781320" cy="1009440"/>
          </a:xfrm>
          <a:prstGeom prst="rect">
            <a:avLst/>
          </a:prstGeom>
          <a:noFill/>
          <a:ln w="0">
            <a:noFill/>
          </a:ln>
        </p:spPr>
        <p:txBody>
          <a:bodyPr lIns="91440" rIns="91440" tIns="45720" bIns="45720" anchor="b">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114" name="PlaceHolder 2"/>
          <p:cNvSpPr>
            <a:spLocks noGrp="1"/>
          </p:cNvSpPr>
          <p:nvPr>
            <p:ph type="body"/>
          </p:nvPr>
        </p:nvSpPr>
        <p:spPr>
          <a:xfrm>
            <a:off x="457200" y="2084760"/>
            <a:ext cx="6781320" cy="403200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115" name="PlaceHolder 3"/>
          <p:cNvSpPr>
            <a:spLocks noGrp="1"/>
          </p:cNvSpPr>
          <p:nvPr>
            <p:ph type="body"/>
          </p:nvPr>
        </p:nvSpPr>
        <p:spPr>
          <a:xfrm>
            <a:off x="7758360" y="0"/>
            <a:ext cx="4441320" cy="6397560"/>
          </a:xfrm>
          <a:prstGeom prst="rect">
            <a:avLst/>
          </a:prstGeom>
          <a:blipFill rotWithShape="0">
            <a:blip r:embed="rId2">
              <a:alphaModFix amt="80000"/>
            </a:blip>
            <a:stretch/>
          </a:blipFill>
          <a:ln w="0">
            <a:noFill/>
          </a:ln>
        </p:spPr>
        <p:txBody>
          <a:bodyPr lIns="90000" rIns="90000" tIns="45000" bIns="45000" anchor="t">
            <a:noAutofit/>
          </a:bodyPr>
          <a:p>
            <a:pPr indent="0" defTabSz="914400">
              <a:lnSpc>
                <a:spcPct val="100000"/>
              </a:lnSpc>
              <a:buNone/>
              <a:tabLst>
                <a:tab algn="l" pos="0"/>
              </a:tabLst>
            </a:pPr>
            <a:r>
              <a:rPr b="0" lang="tr" sz="1800" spc="-1" strike="noStrike">
                <a:solidFill>
                  <a:schemeClr val="dk1"/>
                </a:solidFill>
                <a:latin typeface="Aptos Light"/>
              </a:rPr>
              <a:t> </a:t>
            </a:r>
            <a:endParaRPr b="0" lang="tr-TR" sz="1800" spc="-1" strike="noStrike">
              <a:solidFill>
                <a:schemeClr val="dk2"/>
              </a:solidFill>
              <a:latin typeface="Aptos Light"/>
            </a:endParaRPr>
          </a:p>
        </p:txBody>
      </p:sp>
      <p:sp>
        <p:nvSpPr>
          <p:cNvPr id="116" name="PlaceHolder 4"/>
          <p:cNvSpPr>
            <a:spLocks noGrp="1"/>
          </p:cNvSpPr>
          <p:nvPr>
            <p:ph type="ftr" idx="40"/>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117" name="PlaceHolder 5"/>
          <p:cNvSpPr>
            <a:spLocks noGrp="1"/>
          </p:cNvSpPr>
          <p:nvPr>
            <p:ph type="dt" idx="41"/>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118" name="PlaceHolder 6"/>
          <p:cNvSpPr>
            <a:spLocks noGrp="1"/>
          </p:cNvSpPr>
          <p:nvPr>
            <p:ph type="sldNum" idx="42"/>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830C111E-5605-40D4-9F73-9C5E75DE1AA2}"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119" name="Düz Bağlayıcı 13"/>
          <p:cNvCxnSpPr/>
          <p:nvPr/>
        </p:nvCxnSpPr>
        <p:spPr>
          <a:xfrm flipH="1">
            <a:off x="0" y="6397920"/>
            <a:ext cx="12192120" cy="360"/>
          </a:xfrm>
          <a:prstGeom prst="straightConnector1">
            <a:avLst/>
          </a:prstGeom>
          <a:ln w="9525">
            <a:solidFill>
              <a:srgbClr val="1d3433">
                <a:alpha val="25000"/>
              </a:srgbClr>
            </a:solidFill>
          </a:ln>
        </p:spPr>
      </p:cxnSp>
      <p:cxnSp>
        <p:nvCxnSpPr>
          <p:cNvPr id="120" name="Düz Bağlayıcı 14"/>
          <p:cNvCxnSpPr/>
          <p:nvPr/>
        </p:nvCxnSpPr>
        <p:spPr>
          <a:xfrm>
            <a:off x="7750080" y="0"/>
            <a:ext cx="360" cy="6858360"/>
          </a:xfrm>
          <a:prstGeom prst="straightConnector1">
            <a:avLst/>
          </a:prstGeom>
          <a:ln w="9525">
            <a:solidFill>
              <a:srgbClr val="1d3433">
                <a:alpha val="25000"/>
              </a:srgbClr>
            </a:solidFill>
          </a:ln>
        </p:spPr>
      </p:cxnSp>
      <p:cxnSp>
        <p:nvCxnSpPr>
          <p:cNvPr id="121" name="Düz Bağlayıcı 8"/>
          <p:cNvCxnSpPr/>
          <p:nvPr/>
        </p:nvCxnSpPr>
        <p:spPr>
          <a:xfrm flipH="1">
            <a:off x="0" y="1810440"/>
            <a:ext cx="7750440" cy="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675" r:id="rId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PlaceHolder 1"/>
          <p:cNvSpPr>
            <a:spLocks noGrp="1"/>
          </p:cNvSpPr>
          <p:nvPr>
            <p:ph type="title"/>
          </p:nvPr>
        </p:nvSpPr>
        <p:spPr>
          <a:xfrm>
            <a:off x="4472640" y="669240"/>
            <a:ext cx="7230960" cy="1005480"/>
          </a:xfrm>
          <a:prstGeom prst="rect">
            <a:avLst/>
          </a:prstGeom>
          <a:noFill/>
          <a:ln w="0">
            <a:noFill/>
          </a:ln>
        </p:spPr>
        <p:txBody>
          <a:bodyPr lIns="91440" rIns="91440" tIns="45720" bIns="45720" anchor="b">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123" name="PlaceHolder 2"/>
          <p:cNvSpPr>
            <a:spLocks noGrp="1"/>
          </p:cNvSpPr>
          <p:nvPr>
            <p:ph type="body"/>
          </p:nvPr>
        </p:nvSpPr>
        <p:spPr>
          <a:xfrm>
            <a:off x="-9000" y="-5400"/>
            <a:ext cx="4011480" cy="6397560"/>
          </a:xfrm>
          <a:prstGeom prst="rect">
            <a:avLst/>
          </a:prstGeom>
          <a:blipFill rotWithShape="0">
            <a:blip r:embed="rId2">
              <a:alphaModFix amt="80000"/>
            </a:blip>
            <a:stretch/>
          </a:blipFill>
          <a:ln w="0">
            <a:noFill/>
          </a:ln>
        </p:spPr>
        <p:txBody>
          <a:bodyPr lIns="90000" rIns="90000" tIns="45000" bIns="45000" anchor="t">
            <a:noAutofit/>
          </a:bodyPr>
          <a:p>
            <a:pPr indent="0" defTabSz="914400">
              <a:lnSpc>
                <a:spcPct val="100000"/>
              </a:lnSpc>
              <a:buNone/>
              <a:tabLst>
                <a:tab algn="l" pos="0"/>
              </a:tabLst>
            </a:pPr>
            <a:r>
              <a:rPr b="0" lang="tr" sz="1800" spc="-1" strike="noStrike">
                <a:solidFill>
                  <a:schemeClr val="dk1"/>
                </a:solidFill>
                <a:latin typeface="Aptos Light"/>
              </a:rPr>
              <a:t> </a:t>
            </a:r>
            <a:endParaRPr b="0" lang="tr-TR" sz="1800" spc="-1" strike="noStrike">
              <a:solidFill>
                <a:schemeClr val="dk2"/>
              </a:solidFill>
              <a:latin typeface="Aptos Light"/>
            </a:endParaRPr>
          </a:p>
        </p:txBody>
      </p:sp>
      <p:sp>
        <p:nvSpPr>
          <p:cNvPr id="124" name="PlaceHolder 3"/>
          <p:cNvSpPr>
            <a:spLocks noGrp="1"/>
          </p:cNvSpPr>
          <p:nvPr>
            <p:ph type="body"/>
          </p:nvPr>
        </p:nvSpPr>
        <p:spPr>
          <a:xfrm>
            <a:off x="4472640" y="1812240"/>
            <a:ext cx="7230960" cy="442332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125" name="PlaceHolder 4"/>
          <p:cNvSpPr>
            <a:spLocks noGrp="1"/>
          </p:cNvSpPr>
          <p:nvPr>
            <p:ph type="ftr" idx="43"/>
          </p:nvPr>
        </p:nvSpPr>
        <p:spPr>
          <a:xfrm>
            <a:off x="457200" y="6446160"/>
            <a:ext cx="340776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126" name="PlaceHolder 5"/>
          <p:cNvSpPr>
            <a:spLocks noGrp="1"/>
          </p:cNvSpPr>
          <p:nvPr>
            <p:ph type="dt" idx="44"/>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127" name="PlaceHolder 6"/>
          <p:cNvSpPr>
            <a:spLocks noGrp="1"/>
          </p:cNvSpPr>
          <p:nvPr>
            <p:ph type="sldNum" idx="45"/>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733D70F9-9076-494B-91E0-26990D065B74}"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128" name="Düz Bağlayıcı 13"/>
          <p:cNvCxnSpPr/>
          <p:nvPr/>
        </p:nvCxnSpPr>
        <p:spPr>
          <a:xfrm flipH="1">
            <a:off x="0" y="6397920"/>
            <a:ext cx="12192120" cy="360"/>
          </a:xfrm>
          <a:prstGeom prst="straightConnector1">
            <a:avLst/>
          </a:prstGeom>
          <a:ln w="9525">
            <a:solidFill>
              <a:srgbClr val="1d3433">
                <a:alpha val="25000"/>
              </a:srgbClr>
            </a:solidFill>
          </a:ln>
        </p:spPr>
      </p:cxnSp>
      <p:cxnSp>
        <p:nvCxnSpPr>
          <p:cNvPr id="129" name="Düz Bağlayıcı 14"/>
          <p:cNvCxnSpPr/>
          <p:nvPr/>
        </p:nvCxnSpPr>
        <p:spPr>
          <a:xfrm>
            <a:off x="4008960" y="0"/>
            <a:ext cx="360" cy="6858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677" r:id="rId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680760"/>
            <a:ext cx="7280640" cy="1005480"/>
          </a:xfrm>
          <a:prstGeom prst="rect">
            <a:avLst/>
          </a:prstGeom>
          <a:noFill/>
          <a:ln w="0">
            <a:noFill/>
          </a:ln>
        </p:spPr>
        <p:txBody>
          <a:bodyPr lIns="91440" rIns="91440" tIns="45720" bIns="45720" anchor="b">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131" name="PlaceHolder 2"/>
          <p:cNvSpPr>
            <a:spLocks noGrp="1"/>
          </p:cNvSpPr>
          <p:nvPr>
            <p:ph type="body"/>
          </p:nvPr>
        </p:nvSpPr>
        <p:spPr>
          <a:xfrm>
            <a:off x="457200" y="1823760"/>
            <a:ext cx="7280640" cy="442332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132" name="PlaceHolder 3"/>
          <p:cNvSpPr>
            <a:spLocks noGrp="1"/>
          </p:cNvSpPr>
          <p:nvPr>
            <p:ph type="body"/>
          </p:nvPr>
        </p:nvSpPr>
        <p:spPr>
          <a:xfrm>
            <a:off x="8195400" y="-6480"/>
            <a:ext cx="3996000" cy="6397560"/>
          </a:xfrm>
          <a:prstGeom prst="rect">
            <a:avLst/>
          </a:prstGeom>
          <a:blipFill rotWithShape="0">
            <a:blip r:embed="rId2">
              <a:alphaModFix amt="80000"/>
            </a:blip>
            <a:stretch/>
          </a:blipFill>
          <a:ln w="0">
            <a:noFill/>
          </a:ln>
        </p:spPr>
        <p:txBody>
          <a:bodyPr lIns="90000" rIns="90000" tIns="45000" bIns="45000" anchor="t">
            <a:noAutofit/>
          </a:bodyPr>
          <a:p>
            <a:pPr indent="0" defTabSz="914400">
              <a:lnSpc>
                <a:spcPct val="100000"/>
              </a:lnSpc>
              <a:buNone/>
              <a:tabLst>
                <a:tab algn="l" pos="0"/>
              </a:tabLst>
            </a:pPr>
            <a:r>
              <a:rPr b="0" lang="tr" sz="1800" spc="-1" strike="noStrike">
                <a:solidFill>
                  <a:schemeClr val="dk1"/>
                </a:solidFill>
                <a:latin typeface="Aptos Light"/>
              </a:rPr>
              <a:t> </a:t>
            </a:r>
            <a:endParaRPr b="0" lang="tr-TR" sz="1800" spc="-1" strike="noStrike">
              <a:solidFill>
                <a:schemeClr val="dk2"/>
              </a:solidFill>
              <a:latin typeface="Aptos Light"/>
            </a:endParaRPr>
          </a:p>
        </p:txBody>
      </p:sp>
      <p:sp>
        <p:nvSpPr>
          <p:cNvPr id="133" name="PlaceHolder 4"/>
          <p:cNvSpPr>
            <a:spLocks noGrp="1"/>
          </p:cNvSpPr>
          <p:nvPr>
            <p:ph type="ftr" idx="46"/>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134" name="PlaceHolder 5"/>
          <p:cNvSpPr>
            <a:spLocks noGrp="1"/>
          </p:cNvSpPr>
          <p:nvPr>
            <p:ph type="dt" idx="47"/>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135" name="PlaceHolder 6"/>
          <p:cNvSpPr>
            <a:spLocks noGrp="1"/>
          </p:cNvSpPr>
          <p:nvPr>
            <p:ph type="sldNum" idx="48"/>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1F7630D3-7C20-47F7-8493-CC4EB2FD8A21}"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136" name="Düz Bağlayıcı 13"/>
          <p:cNvCxnSpPr/>
          <p:nvPr/>
        </p:nvCxnSpPr>
        <p:spPr>
          <a:xfrm flipH="1">
            <a:off x="0" y="6397920"/>
            <a:ext cx="12192120" cy="360"/>
          </a:xfrm>
          <a:prstGeom prst="straightConnector1">
            <a:avLst/>
          </a:prstGeom>
          <a:ln w="9525">
            <a:solidFill>
              <a:srgbClr val="1d3433">
                <a:alpha val="25000"/>
              </a:srgbClr>
            </a:solidFill>
          </a:ln>
        </p:spPr>
      </p:cxnSp>
      <p:cxnSp>
        <p:nvCxnSpPr>
          <p:cNvPr id="137" name="Düz Bağlayıcı 14"/>
          <p:cNvCxnSpPr/>
          <p:nvPr/>
        </p:nvCxnSpPr>
        <p:spPr>
          <a:xfrm>
            <a:off x="8188200" y="0"/>
            <a:ext cx="360" cy="6858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679" r:id="rId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PlaceHolder 1"/>
          <p:cNvSpPr>
            <a:spLocks noGrp="1"/>
          </p:cNvSpPr>
          <p:nvPr>
            <p:ph type="title"/>
          </p:nvPr>
        </p:nvSpPr>
        <p:spPr>
          <a:xfrm>
            <a:off x="5365440" y="678600"/>
            <a:ext cx="6369120" cy="1005480"/>
          </a:xfrm>
          <a:prstGeom prst="rect">
            <a:avLst/>
          </a:prstGeom>
          <a:noFill/>
          <a:ln w="0">
            <a:noFill/>
          </a:ln>
        </p:spPr>
        <p:txBody>
          <a:bodyPr lIns="91440" rIns="91440" tIns="45720" bIns="45720" anchor="b">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139" name="PlaceHolder 2"/>
          <p:cNvSpPr>
            <a:spLocks noGrp="1"/>
          </p:cNvSpPr>
          <p:nvPr>
            <p:ph type="body"/>
          </p:nvPr>
        </p:nvSpPr>
        <p:spPr>
          <a:xfrm>
            <a:off x="0" y="-8640"/>
            <a:ext cx="4886280" cy="6397560"/>
          </a:xfrm>
          <a:prstGeom prst="rect">
            <a:avLst/>
          </a:prstGeom>
          <a:blipFill rotWithShape="0">
            <a:blip r:embed="rId2">
              <a:alphaModFix amt="80000"/>
            </a:blip>
            <a:stretch/>
          </a:blipFill>
          <a:ln w="0">
            <a:noFill/>
          </a:ln>
        </p:spPr>
        <p:txBody>
          <a:bodyPr lIns="90000" rIns="90000" tIns="45000" bIns="45000" anchor="t">
            <a:noAutofit/>
          </a:bodyPr>
          <a:p>
            <a:pPr indent="0" defTabSz="914400">
              <a:lnSpc>
                <a:spcPct val="100000"/>
              </a:lnSpc>
              <a:buNone/>
              <a:tabLst>
                <a:tab algn="l" pos="0"/>
              </a:tabLst>
            </a:pPr>
            <a:r>
              <a:rPr b="0" lang="tr" sz="1800" spc="-1" strike="noStrike">
                <a:solidFill>
                  <a:schemeClr val="dk1"/>
                </a:solidFill>
                <a:latin typeface="Aptos Light"/>
              </a:rPr>
              <a:t> </a:t>
            </a:r>
            <a:endParaRPr b="0" lang="tr-TR" sz="1800" spc="-1" strike="noStrike">
              <a:solidFill>
                <a:schemeClr val="dk2"/>
              </a:solidFill>
              <a:latin typeface="Aptos Light"/>
            </a:endParaRPr>
          </a:p>
        </p:txBody>
      </p:sp>
      <p:sp>
        <p:nvSpPr>
          <p:cNvPr id="140" name="PlaceHolder 3"/>
          <p:cNvSpPr>
            <a:spLocks noGrp="1"/>
          </p:cNvSpPr>
          <p:nvPr>
            <p:ph type="body"/>
          </p:nvPr>
        </p:nvSpPr>
        <p:spPr>
          <a:xfrm>
            <a:off x="5373720" y="1821600"/>
            <a:ext cx="6360480" cy="429192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141" name="PlaceHolder 4"/>
          <p:cNvSpPr>
            <a:spLocks noGrp="1"/>
          </p:cNvSpPr>
          <p:nvPr>
            <p:ph type="ftr" idx="49"/>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142" name="PlaceHolder 5"/>
          <p:cNvSpPr>
            <a:spLocks noGrp="1"/>
          </p:cNvSpPr>
          <p:nvPr>
            <p:ph type="dt" idx="50"/>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143" name="PlaceHolder 6"/>
          <p:cNvSpPr>
            <a:spLocks noGrp="1"/>
          </p:cNvSpPr>
          <p:nvPr>
            <p:ph type="sldNum" idx="51"/>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58E39096-D63D-4E24-9EEB-1061C7749380}"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144" name="Düz Bağlayıcı 13"/>
          <p:cNvCxnSpPr/>
          <p:nvPr/>
        </p:nvCxnSpPr>
        <p:spPr>
          <a:xfrm flipH="1">
            <a:off x="0" y="6397920"/>
            <a:ext cx="12192120" cy="360"/>
          </a:xfrm>
          <a:prstGeom prst="straightConnector1">
            <a:avLst/>
          </a:prstGeom>
          <a:ln w="9525">
            <a:solidFill>
              <a:srgbClr val="1d3433">
                <a:alpha val="25000"/>
              </a:srgbClr>
            </a:solidFill>
          </a:ln>
        </p:spPr>
      </p:cxnSp>
      <p:cxnSp>
        <p:nvCxnSpPr>
          <p:cNvPr id="145" name="Düz Bağlayıcı 14"/>
          <p:cNvCxnSpPr/>
          <p:nvPr/>
        </p:nvCxnSpPr>
        <p:spPr>
          <a:xfrm>
            <a:off x="4890600" y="0"/>
            <a:ext cx="360" cy="6858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681" r:id="rId3"/>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678600"/>
            <a:ext cx="6369120" cy="1005480"/>
          </a:xfrm>
          <a:prstGeom prst="rect">
            <a:avLst/>
          </a:prstGeom>
          <a:noFill/>
          <a:ln w="0">
            <a:noFill/>
          </a:ln>
        </p:spPr>
        <p:txBody>
          <a:bodyPr lIns="91440" rIns="91440" tIns="45720" bIns="45720" anchor="b">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147" name="PlaceHolder 2"/>
          <p:cNvSpPr>
            <a:spLocks noGrp="1"/>
          </p:cNvSpPr>
          <p:nvPr>
            <p:ph type="body"/>
          </p:nvPr>
        </p:nvSpPr>
        <p:spPr>
          <a:xfrm>
            <a:off x="457200" y="1821600"/>
            <a:ext cx="6360480" cy="429192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148" name="PlaceHolder 3"/>
          <p:cNvSpPr>
            <a:spLocks noGrp="1"/>
          </p:cNvSpPr>
          <p:nvPr>
            <p:ph type="body"/>
          </p:nvPr>
        </p:nvSpPr>
        <p:spPr>
          <a:xfrm>
            <a:off x="7277040" y="-8640"/>
            <a:ext cx="4914360" cy="6397560"/>
          </a:xfrm>
          <a:prstGeom prst="rect">
            <a:avLst/>
          </a:prstGeom>
          <a:blipFill rotWithShape="0">
            <a:blip r:embed="rId2">
              <a:alphaModFix amt="80000"/>
            </a:blip>
            <a:stretch/>
          </a:blipFill>
          <a:ln w="0">
            <a:noFill/>
          </a:ln>
        </p:spPr>
        <p:txBody>
          <a:bodyPr lIns="90000" rIns="90000" tIns="45000" bIns="45000" anchor="t">
            <a:noAutofit/>
          </a:bodyPr>
          <a:p>
            <a:pPr indent="0" defTabSz="914400">
              <a:lnSpc>
                <a:spcPct val="100000"/>
              </a:lnSpc>
              <a:buNone/>
              <a:tabLst>
                <a:tab algn="l" pos="0"/>
              </a:tabLst>
            </a:pPr>
            <a:r>
              <a:rPr b="0" lang="tr" sz="1800" spc="-1" strike="noStrike">
                <a:solidFill>
                  <a:schemeClr val="dk1"/>
                </a:solidFill>
                <a:latin typeface="Aptos Light"/>
              </a:rPr>
              <a:t> </a:t>
            </a:r>
            <a:endParaRPr b="0" lang="tr-TR" sz="1800" spc="-1" strike="noStrike">
              <a:solidFill>
                <a:schemeClr val="dk2"/>
              </a:solidFill>
              <a:latin typeface="Aptos Light"/>
            </a:endParaRPr>
          </a:p>
        </p:txBody>
      </p:sp>
      <p:sp>
        <p:nvSpPr>
          <p:cNvPr id="149" name="PlaceHolder 4"/>
          <p:cNvSpPr>
            <a:spLocks noGrp="1"/>
          </p:cNvSpPr>
          <p:nvPr>
            <p:ph type="ftr" idx="52"/>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150" name="PlaceHolder 5"/>
          <p:cNvSpPr>
            <a:spLocks noGrp="1"/>
          </p:cNvSpPr>
          <p:nvPr>
            <p:ph type="dt" idx="53"/>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151" name="PlaceHolder 6"/>
          <p:cNvSpPr>
            <a:spLocks noGrp="1"/>
          </p:cNvSpPr>
          <p:nvPr>
            <p:ph type="sldNum" idx="54"/>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6552C08C-FA69-4A6E-BDD4-D69162C6D04D}"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152" name="Düz Bağlayıcı 13"/>
          <p:cNvCxnSpPr/>
          <p:nvPr/>
        </p:nvCxnSpPr>
        <p:spPr>
          <a:xfrm flipH="1">
            <a:off x="0" y="6397920"/>
            <a:ext cx="12192120" cy="360"/>
          </a:xfrm>
          <a:prstGeom prst="straightConnector1">
            <a:avLst/>
          </a:prstGeom>
          <a:ln w="9525">
            <a:solidFill>
              <a:srgbClr val="1d3433">
                <a:alpha val="25000"/>
              </a:srgbClr>
            </a:solidFill>
          </a:ln>
        </p:spPr>
      </p:cxnSp>
      <p:cxnSp>
        <p:nvCxnSpPr>
          <p:cNvPr id="153" name="Düz Bağlayıcı 14"/>
          <p:cNvCxnSpPr/>
          <p:nvPr/>
        </p:nvCxnSpPr>
        <p:spPr>
          <a:xfrm>
            <a:off x="7269840" y="0"/>
            <a:ext cx="360" cy="6858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683" r:id="rId3"/>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4" name="PlaceHolder 1"/>
          <p:cNvSpPr>
            <a:spLocks noGrp="1"/>
          </p:cNvSpPr>
          <p:nvPr>
            <p:ph type="title"/>
          </p:nvPr>
        </p:nvSpPr>
        <p:spPr>
          <a:xfrm>
            <a:off x="8191440" y="458280"/>
            <a:ext cx="3433680" cy="1681200"/>
          </a:xfrm>
          <a:prstGeom prst="rect">
            <a:avLst/>
          </a:prstGeom>
          <a:noFill/>
          <a:ln w="0">
            <a:noFill/>
          </a:ln>
        </p:spPr>
        <p:txBody>
          <a:bodyPr lIns="91440" rIns="91440" tIns="45720" bIns="45720" anchor="b">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155" name="PlaceHolder 2"/>
          <p:cNvSpPr>
            <a:spLocks noGrp="1"/>
          </p:cNvSpPr>
          <p:nvPr>
            <p:ph type="body"/>
          </p:nvPr>
        </p:nvSpPr>
        <p:spPr>
          <a:xfrm>
            <a:off x="0" y="0"/>
            <a:ext cx="7722000" cy="6395760"/>
          </a:xfrm>
          <a:prstGeom prst="rect">
            <a:avLst/>
          </a:prstGeom>
          <a:blipFill rotWithShape="0">
            <a:blip r:embed="rId2">
              <a:alphaModFix amt="80000"/>
            </a:blip>
            <a:stretch/>
          </a:blipFill>
          <a:ln w="0">
            <a:noFill/>
          </a:ln>
        </p:spPr>
        <p:txBody>
          <a:bodyPr lIns="90000" rIns="90000" tIns="45000" bIns="45000" anchor="t">
            <a:noAutofit/>
          </a:bodyPr>
          <a:p>
            <a:pPr indent="0" defTabSz="914400">
              <a:lnSpc>
                <a:spcPct val="100000"/>
              </a:lnSpc>
              <a:buNone/>
              <a:tabLst>
                <a:tab algn="l" pos="0"/>
              </a:tabLst>
            </a:pPr>
            <a:r>
              <a:rPr b="0" lang="tr" sz="1800" spc="-1" strike="noStrike">
                <a:solidFill>
                  <a:schemeClr val="dk1"/>
                </a:solidFill>
                <a:latin typeface="Aptos Light"/>
              </a:rPr>
              <a:t> </a:t>
            </a:r>
            <a:endParaRPr b="0" lang="tr-TR" sz="1800" spc="-1" strike="noStrike">
              <a:solidFill>
                <a:schemeClr val="dk2"/>
              </a:solidFill>
              <a:latin typeface="Aptos Light"/>
            </a:endParaRPr>
          </a:p>
        </p:txBody>
      </p:sp>
      <p:sp>
        <p:nvSpPr>
          <p:cNvPr id="156" name="PlaceHolder 3"/>
          <p:cNvSpPr>
            <a:spLocks noGrp="1"/>
          </p:cNvSpPr>
          <p:nvPr>
            <p:ph type="body"/>
          </p:nvPr>
        </p:nvSpPr>
        <p:spPr>
          <a:xfrm>
            <a:off x="8191440" y="2277000"/>
            <a:ext cx="3433680" cy="378540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157" name="PlaceHolder 4"/>
          <p:cNvSpPr>
            <a:spLocks noGrp="1"/>
          </p:cNvSpPr>
          <p:nvPr>
            <p:ph type="ftr" idx="55"/>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158" name="PlaceHolder 5"/>
          <p:cNvSpPr>
            <a:spLocks noGrp="1"/>
          </p:cNvSpPr>
          <p:nvPr>
            <p:ph type="dt" idx="56"/>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159" name="PlaceHolder 6"/>
          <p:cNvSpPr>
            <a:spLocks noGrp="1"/>
          </p:cNvSpPr>
          <p:nvPr>
            <p:ph type="sldNum" idx="57"/>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95549123-E9EB-4930-BA4C-C32CE4F4373A}"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160" name="Düz Bağlayıcı 13"/>
          <p:cNvCxnSpPr/>
          <p:nvPr/>
        </p:nvCxnSpPr>
        <p:spPr>
          <a:xfrm flipH="1">
            <a:off x="0" y="6399720"/>
            <a:ext cx="12192120" cy="360"/>
          </a:xfrm>
          <a:prstGeom prst="straightConnector1">
            <a:avLst/>
          </a:prstGeom>
          <a:ln w="9525">
            <a:solidFill>
              <a:srgbClr val="1d3433">
                <a:alpha val="25000"/>
              </a:srgbClr>
            </a:solidFill>
          </a:ln>
        </p:spPr>
      </p:cxnSp>
      <p:cxnSp>
        <p:nvCxnSpPr>
          <p:cNvPr id="161" name="Düz Bağlayıcı 7"/>
          <p:cNvCxnSpPr/>
          <p:nvPr/>
        </p:nvCxnSpPr>
        <p:spPr>
          <a:xfrm>
            <a:off x="7727040" y="0"/>
            <a:ext cx="360" cy="6858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685"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d3433"/>
        </a:solidFill>
      </p:bgPr>
    </p:bg>
    <p:spTree>
      <p:nvGrpSpPr>
        <p:cNvPr id="1" name=""/>
        <p:cNvGrpSpPr/>
        <p:nvPr/>
      </p:nvGrpSpPr>
      <p:grpSpPr>
        <a:xfrm>
          <a:off x="0" y="0"/>
          <a:ext cx="0" cy="0"/>
          <a:chOff x="0" y="0"/>
          <a:chExt cx="0" cy="0"/>
        </a:xfrm>
      </p:grpSpPr>
      <p:sp>
        <p:nvSpPr>
          <p:cNvPr id="9" name="Dikdörtgen 7"/>
          <p:cNvSpPr/>
          <p:nvPr/>
        </p:nvSpPr>
        <p:spPr>
          <a:xfrm>
            <a:off x="0" y="0"/>
            <a:ext cx="12191760" cy="6857640"/>
          </a:xfrm>
          <a:prstGeom prst="rect">
            <a:avLst/>
          </a:prstGeom>
          <a:solidFill>
            <a:srgbClr val="7c5c3e"/>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Light"/>
            </a:endParaRPr>
          </a:p>
        </p:txBody>
      </p:sp>
      <p:sp>
        <p:nvSpPr>
          <p:cNvPr id="10" name="PlaceHolder 1"/>
          <p:cNvSpPr>
            <a:spLocks noGrp="1"/>
          </p:cNvSpPr>
          <p:nvPr>
            <p:ph type="title"/>
          </p:nvPr>
        </p:nvSpPr>
        <p:spPr>
          <a:xfrm>
            <a:off x="457200" y="2968560"/>
            <a:ext cx="8932320" cy="3450240"/>
          </a:xfrm>
          <a:prstGeom prst="rect">
            <a:avLst/>
          </a:prstGeom>
          <a:noFill/>
          <a:ln w="0">
            <a:noFill/>
          </a:ln>
        </p:spPr>
        <p:txBody>
          <a:bodyPr lIns="91440" rIns="91440" tIns="45720" bIns="45720" anchor="b">
            <a:normAutofit/>
          </a:bodyPr>
          <a:p>
            <a:pPr indent="0" defTabSz="914400">
              <a:lnSpc>
                <a:spcPct val="80000"/>
              </a:lnSpc>
              <a:buNone/>
            </a:pPr>
            <a:r>
              <a:rPr b="0" lang="tr" sz="6600" spc="-1" strike="noStrike" cap="all">
                <a:solidFill>
                  <a:schemeClr val="dk2">
                    <a:lumMod val="90000"/>
                    <a:alpha val="65000"/>
                  </a:schemeClr>
                </a:solidFill>
                <a:latin typeface="Walbaum Display"/>
              </a:rPr>
              <a:t>Asıl </a:t>
            </a:r>
            <a:r>
              <a:rPr b="0" lang="tr" sz="6600" spc="-1" strike="noStrike" cap="all">
                <a:solidFill>
                  <a:schemeClr val="dk2">
                    <a:lumMod val="90000"/>
                    <a:alpha val="65000"/>
                  </a:schemeClr>
                </a:solidFill>
                <a:latin typeface="Walbaum Display"/>
              </a:rPr>
              <a:t>başlık </a:t>
            </a:r>
            <a:r>
              <a:rPr b="0" lang="tr" sz="6600" spc="-1" strike="noStrike" cap="all">
                <a:solidFill>
                  <a:schemeClr val="dk2">
                    <a:lumMod val="90000"/>
                    <a:alpha val="65000"/>
                  </a:schemeClr>
                </a:solidFill>
                <a:latin typeface="Walbaum Display"/>
              </a:rPr>
              <a:t>stilini </a:t>
            </a:r>
            <a:r>
              <a:rPr b="0" lang="tr" sz="6600" spc="-1" strike="noStrike" cap="all">
                <a:solidFill>
                  <a:schemeClr val="dk2">
                    <a:lumMod val="90000"/>
                    <a:alpha val="65000"/>
                  </a:schemeClr>
                </a:solidFill>
                <a:latin typeface="Walbaum Display"/>
              </a:rPr>
              <a:t>düzenle</a:t>
            </a:r>
            <a:r>
              <a:rPr b="0" lang="tr" sz="6600" spc="-1" strike="noStrike" cap="all">
                <a:solidFill>
                  <a:schemeClr val="dk2">
                    <a:lumMod val="90000"/>
                    <a:alpha val="65000"/>
                  </a:schemeClr>
                </a:solidFill>
                <a:latin typeface="Walbaum Display"/>
              </a:rPr>
              <a:t>mek için </a:t>
            </a:r>
            <a:r>
              <a:rPr b="0" lang="tr" sz="6600" spc="-1" strike="noStrike" cap="all">
                <a:solidFill>
                  <a:schemeClr val="dk2">
                    <a:lumMod val="90000"/>
                    <a:alpha val="65000"/>
                  </a:schemeClr>
                </a:solidFill>
                <a:latin typeface="Walbaum Display"/>
              </a:rPr>
              <a:t>tıklayın</a:t>
            </a:r>
            <a:endParaRPr b="0" lang="tr-TR" sz="6600" spc="-1" strike="noStrike">
              <a:solidFill>
                <a:schemeClr val="dk1"/>
              </a:solidFill>
              <a:latin typeface="Aptos Light"/>
            </a:endParaRPr>
          </a:p>
        </p:txBody>
      </p:sp>
      <p:sp>
        <p:nvSpPr>
          <p:cNvPr id="11" name="PlaceHolder 2"/>
          <p:cNvSpPr>
            <a:spLocks noGrp="1"/>
          </p:cNvSpPr>
          <p:nvPr>
            <p:ph type="body"/>
          </p:nvPr>
        </p:nvSpPr>
        <p:spPr>
          <a:xfrm>
            <a:off x="685800" y="-789840"/>
            <a:ext cx="10515240" cy="637920"/>
          </a:xfrm>
          <a:prstGeom prst="rect">
            <a:avLst/>
          </a:prstGeom>
          <a:noFill/>
          <a:ln w="0">
            <a:noFill/>
          </a:ln>
        </p:spPr>
        <p:txBody>
          <a:bodyPr lIns="91440" rIns="91440" tIns="45720" bIns="45720" anchor="t">
            <a:normAutofit/>
          </a:bodyPr>
          <a:p>
            <a:pPr indent="0" defTabSz="914400">
              <a:lnSpc>
                <a:spcPct val="120000"/>
              </a:lnSpc>
              <a:spcBef>
                <a:spcPts val="1001"/>
              </a:spcBef>
              <a:buNone/>
              <a:tabLst>
                <a:tab algn="l" pos="0"/>
              </a:tabLst>
            </a:pPr>
            <a:r>
              <a:rPr b="0" lang="tr" sz="2000" spc="-1" strike="noStrike">
                <a:solidFill>
                  <a:schemeClr val="lt2"/>
                </a:solidFill>
                <a:latin typeface="Aptos Light"/>
              </a:rPr>
              <a:t>Asıl metin stillerini düzenlemek için tıklayın</a:t>
            </a:r>
            <a:endParaRPr b="0" lang="tr-TR" sz="2000" spc="-1" strike="noStrike">
              <a:solidFill>
                <a:schemeClr val="dk2"/>
              </a:solidFill>
              <a:latin typeface="Aptos Light"/>
            </a:endParaRPr>
          </a:p>
        </p:txBody>
      </p:sp>
      <p:sp>
        <p:nvSpPr>
          <p:cNvPr id="12" name="PlaceHolder 3"/>
          <p:cNvSpPr>
            <a:spLocks noGrp="1"/>
          </p:cNvSpPr>
          <p:nvPr>
            <p:ph type="ftr" idx="4"/>
          </p:nvPr>
        </p:nvSpPr>
        <p:spPr>
          <a:xfrm>
            <a:off x="457200" y="6446160"/>
            <a:ext cx="3750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2">
                    <a:lumMod val="95000"/>
                    <a:lumOff val="5000"/>
                  </a:schemeClr>
                </a:solidFill>
                <a:latin typeface="Aptos Light"/>
              </a:defRPr>
            </a:lvl1pPr>
          </a:lstStyle>
          <a:p>
            <a:pPr indent="0" defTabSz="914400">
              <a:lnSpc>
                <a:spcPct val="100000"/>
              </a:lnSpc>
              <a:buNone/>
            </a:pPr>
            <a:r>
              <a:rPr b="0" lang="tr" sz="900" spc="-1" strike="noStrike">
                <a:solidFill>
                  <a:schemeClr val="dk2">
                    <a:lumMod val="95000"/>
                    <a:lumOff val="5000"/>
                  </a:schemeClr>
                </a:solidFill>
                <a:latin typeface="Aptos Light"/>
              </a:rPr>
              <a:t>&lt;footer&gt;</a:t>
            </a:r>
            <a:endParaRPr b="0" lang="en-US" sz="900" spc="-1" strike="noStrike">
              <a:solidFill>
                <a:srgbClr val="ffffff"/>
              </a:solidFill>
              <a:latin typeface="Times New Roman"/>
            </a:endParaRPr>
          </a:p>
        </p:txBody>
      </p:sp>
      <p:sp>
        <p:nvSpPr>
          <p:cNvPr id="13" name="PlaceHolder 4"/>
          <p:cNvSpPr>
            <a:spLocks noGrp="1"/>
          </p:cNvSpPr>
          <p:nvPr>
            <p:ph type="dt" idx="5"/>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lumMod val="95000"/>
                    <a:lumOff val="5000"/>
                  </a:schemeClr>
                </a:solidFill>
                <a:latin typeface="Aptos Light"/>
              </a:defRPr>
            </a:lvl1pPr>
          </a:lstStyle>
          <a:p>
            <a:pPr indent="0" algn="r" defTabSz="914400">
              <a:lnSpc>
                <a:spcPct val="100000"/>
              </a:lnSpc>
              <a:buNone/>
            </a:pPr>
            <a:r>
              <a:rPr b="0" lang="en-US" sz="900" spc="-1" strike="noStrike">
                <a:solidFill>
                  <a:schemeClr val="dk2">
                    <a:lumMod val="95000"/>
                    <a:lumOff val="5000"/>
                  </a:schemeClr>
                </a:solidFill>
                <a:latin typeface="Aptos Light"/>
              </a:rPr>
              <a:t>&lt;date/time&gt;</a:t>
            </a:r>
            <a:endParaRPr b="0" lang="en-US" sz="900" spc="-1" strike="noStrike">
              <a:solidFill>
                <a:srgbClr val="ffffff"/>
              </a:solidFill>
              <a:latin typeface="Times New Roman"/>
            </a:endParaRPr>
          </a:p>
        </p:txBody>
      </p:sp>
      <p:sp>
        <p:nvSpPr>
          <p:cNvPr id="14" name="PlaceHolder 5"/>
          <p:cNvSpPr>
            <a:spLocks noGrp="1"/>
          </p:cNvSpPr>
          <p:nvPr>
            <p:ph type="sldNum" idx="6"/>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2">
                    <a:lumMod val="95000"/>
                    <a:lumOff val="5000"/>
                  </a:schemeClr>
                </a:solidFill>
                <a:latin typeface="Aptos Light"/>
              </a:defRPr>
            </a:lvl1pPr>
          </a:lstStyle>
          <a:p>
            <a:pPr indent="0" algn="ctr" defTabSz="914400">
              <a:lnSpc>
                <a:spcPct val="100000"/>
              </a:lnSpc>
              <a:buNone/>
            </a:pPr>
            <a:fld id="{9316467A-F5AF-4BD9-8810-11AA2F242E8B}" type="slidenum">
              <a:rPr b="0" lang="en-US" sz="900" spc="-1" strike="noStrike">
                <a:solidFill>
                  <a:schemeClr val="dk2">
                    <a:lumMod val="95000"/>
                    <a:lumOff val="5000"/>
                  </a:schemeClr>
                </a:solidFill>
                <a:latin typeface="Aptos Light"/>
              </a:rPr>
              <a:t>&lt;number&gt;</a:t>
            </a:fld>
            <a:endParaRPr b="0" lang="en-US" sz="900" spc="-1" strike="noStrike">
              <a:solidFill>
                <a:srgbClr val="ffffff"/>
              </a:solidFill>
              <a:latin typeface="Times New Roman"/>
            </a:endParaRPr>
          </a:p>
        </p:txBody>
      </p:sp>
      <p:cxnSp>
        <p:nvCxnSpPr>
          <p:cNvPr id="15" name="Düz Bağlayıcı 6"/>
          <p:cNvCxnSpPr/>
          <p:nvPr/>
        </p:nvCxnSpPr>
        <p:spPr>
          <a:xfrm flipH="1">
            <a:off x="0" y="459720"/>
            <a:ext cx="12192120" cy="360"/>
          </a:xfrm>
          <a:prstGeom prst="straightConnector1">
            <a:avLst/>
          </a:prstGeom>
          <a:ln w="9525">
            <a:solidFill>
              <a:srgbClr val="f3f2ed">
                <a:alpha val="25000"/>
              </a:srgbClr>
            </a:solidFill>
          </a:ln>
        </p:spPr>
      </p:cxnSp>
      <p:cxnSp>
        <p:nvCxnSpPr>
          <p:cNvPr id="16" name="Düz Bağlayıcı 9"/>
          <p:cNvCxnSpPr/>
          <p:nvPr/>
        </p:nvCxnSpPr>
        <p:spPr>
          <a:xfrm>
            <a:off x="11734560" y="0"/>
            <a:ext cx="360" cy="6858360"/>
          </a:xfrm>
          <a:prstGeom prst="straightConnector1">
            <a:avLst/>
          </a:prstGeom>
          <a:ln w="9525">
            <a:solidFill>
              <a:srgbClr val="f3f2ed">
                <a:alpha val="25000"/>
              </a:srgbClr>
            </a:solidFill>
          </a:ln>
        </p:spPr>
      </p:cxn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458280"/>
            <a:ext cx="3999960" cy="1679400"/>
          </a:xfrm>
          <a:prstGeom prst="rect">
            <a:avLst/>
          </a:prstGeom>
          <a:noFill/>
          <a:ln w="0">
            <a:noFill/>
          </a:ln>
        </p:spPr>
        <p:txBody>
          <a:bodyPr lIns="91440" rIns="91440" tIns="45720" bIns="45720" anchor="b">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163" name="PlaceHolder 2"/>
          <p:cNvSpPr>
            <a:spLocks noGrp="1"/>
          </p:cNvSpPr>
          <p:nvPr>
            <p:ph type="body"/>
          </p:nvPr>
        </p:nvSpPr>
        <p:spPr>
          <a:xfrm>
            <a:off x="457200" y="2273040"/>
            <a:ext cx="3999960" cy="378900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164" name="PlaceHolder 3"/>
          <p:cNvSpPr>
            <a:spLocks noGrp="1"/>
          </p:cNvSpPr>
          <p:nvPr>
            <p:ph type="body"/>
          </p:nvPr>
        </p:nvSpPr>
        <p:spPr>
          <a:xfrm>
            <a:off x="4853160" y="0"/>
            <a:ext cx="7338240" cy="6395760"/>
          </a:xfrm>
          <a:prstGeom prst="rect">
            <a:avLst/>
          </a:prstGeom>
          <a:blipFill rotWithShape="0">
            <a:blip r:embed="rId2">
              <a:alphaModFix amt="80000"/>
            </a:blip>
            <a:stretch/>
          </a:blipFill>
          <a:ln w="0">
            <a:noFill/>
          </a:ln>
        </p:spPr>
        <p:txBody>
          <a:bodyPr lIns="90000" rIns="90000" tIns="45000" bIns="45000" anchor="t">
            <a:noAutofit/>
          </a:bodyPr>
          <a:p>
            <a:pPr indent="0" defTabSz="914400">
              <a:lnSpc>
                <a:spcPct val="100000"/>
              </a:lnSpc>
              <a:buNone/>
              <a:tabLst>
                <a:tab algn="l" pos="0"/>
              </a:tabLst>
            </a:pPr>
            <a:r>
              <a:rPr b="0" lang="tr" sz="1800" spc="-1" strike="noStrike">
                <a:solidFill>
                  <a:schemeClr val="dk1"/>
                </a:solidFill>
                <a:latin typeface="Aptos Light"/>
              </a:rPr>
              <a:t> </a:t>
            </a:r>
            <a:endParaRPr b="0" lang="tr-TR" sz="1800" spc="-1" strike="noStrike">
              <a:solidFill>
                <a:schemeClr val="dk2"/>
              </a:solidFill>
              <a:latin typeface="Aptos Light"/>
            </a:endParaRPr>
          </a:p>
        </p:txBody>
      </p:sp>
      <p:sp>
        <p:nvSpPr>
          <p:cNvPr id="165" name="PlaceHolder 4"/>
          <p:cNvSpPr>
            <a:spLocks noGrp="1"/>
          </p:cNvSpPr>
          <p:nvPr>
            <p:ph type="ftr" idx="58"/>
          </p:nvPr>
        </p:nvSpPr>
        <p:spPr>
          <a:xfrm>
            <a:off x="457200" y="6446160"/>
            <a:ext cx="400032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166" name="PlaceHolder 5"/>
          <p:cNvSpPr>
            <a:spLocks noGrp="1"/>
          </p:cNvSpPr>
          <p:nvPr>
            <p:ph type="dt" idx="59"/>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167" name="PlaceHolder 6"/>
          <p:cNvSpPr>
            <a:spLocks noGrp="1"/>
          </p:cNvSpPr>
          <p:nvPr>
            <p:ph type="sldNum" idx="60"/>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95FF45B3-37AB-453B-9F00-9F72323A069B}"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168" name="Düz Bağlayıcı 13"/>
          <p:cNvCxnSpPr/>
          <p:nvPr/>
        </p:nvCxnSpPr>
        <p:spPr>
          <a:xfrm flipH="1">
            <a:off x="0" y="6399720"/>
            <a:ext cx="12192120" cy="360"/>
          </a:xfrm>
          <a:prstGeom prst="straightConnector1">
            <a:avLst/>
          </a:prstGeom>
          <a:ln w="9525">
            <a:solidFill>
              <a:srgbClr val="1d3433">
                <a:alpha val="25000"/>
              </a:srgbClr>
            </a:solidFill>
          </a:ln>
        </p:spPr>
      </p:cxnSp>
      <p:cxnSp>
        <p:nvCxnSpPr>
          <p:cNvPr id="169" name="Düz Bağlayıcı 14"/>
          <p:cNvCxnSpPr/>
          <p:nvPr/>
        </p:nvCxnSpPr>
        <p:spPr>
          <a:xfrm>
            <a:off x="4849200" y="0"/>
            <a:ext cx="360" cy="6858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687" r:id="rId3"/>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0" name="PlaceHolder 1"/>
          <p:cNvSpPr>
            <a:spLocks noGrp="1"/>
          </p:cNvSpPr>
          <p:nvPr>
            <p:ph type="title"/>
          </p:nvPr>
        </p:nvSpPr>
        <p:spPr>
          <a:xfrm>
            <a:off x="7740000" y="458280"/>
            <a:ext cx="3909240" cy="1485360"/>
          </a:xfrm>
          <a:prstGeom prst="rect">
            <a:avLst/>
          </a:prstGeom>
          <a:noFill/>
          <a:ln w="0">
            <a:noFill/>
          </a:ln>
        </p:spPr>
        <p:txBody>
          <a:bodyPr lIns="91440" rIns="91440" tIns="45720" bIns="45720" anchor="b">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171" name="PlaceHolder 2"/>
          <p:cNvSpPr>
            <a:spLocks noGrp="1"/>
          </p:cNvSpPr>
          <p:nvPr>
            <p:ph type="body"/>
          </p:nvPr>
        </p:nvSpPr>
        <p:spPr>
          <a:xfrm>
            <a:off x="0" y="0"/>
            <a:ext cx="7268040" cy="6395760"/>
          </a:xfrm>
          <a:prstGeom prst="rect">
            <a:avLst/>
          </a:prstGeom>
          <a:blipFill rotWithShape="0">
            <a:blip r:embed="rId2">
              <a:alphaModFix amt="80000"/>
            </a:blip>
            <a:stretch/>
          </a:blipFill>
          <a:ln w="0">
            <a:noFill/>
          </a:ln>
        </p:spPr>
        <p:txBody>
          <a:bodyPr lIns="90000" rIns="90000" tIns="45000" bIns="45000" anchor="t">
            <a:noAutofit/>
          </a:bodyPr>
          <a:p>
            <a:pPr indent="0" defTabSz="914400">
              <a:lnSpc>
                <a:spcPct val="100000"/>
              </a:lnSpc>
              <a:buNone/>
              <a:tabLst>
                <a:tab algn="l" pos="0"/>
              </a:tabLst>
            </a:pPr>
            <a:r>
              <a:rPr b="0" lang="tr" sz="1800" spc="-1" strike="noStrike">
                <a:solidFill>
                  <a:schemeClr val="dk1"/>
                </a:solidFill>
                <a:latin typeface="Aptos Light"/>
              </a:rPr>
              <a:t> </a:t>
            </a:r>
            <a:endParaRPr b="0" lang="tr-TR" sz="1800" spc="-1" strike="noStrike">
              <a:solidFill>
                <a:schemeClr val="dk2"/>
              </a:solidFill>
              <a:latin typeface="Aptos Light"/>
            </a:endParaRPr>
          </a:p>
        </p:txBody>
      </p:sp>
      <p:sp>
        <p:nvSpPr>
          <p:cNvPr id="172" name="PlaceHolder 3"/>
          <p:cNvSpPr>
            <a:spLocks noGrp="1"/>
          </p:cNvSpPr>
          <p:nvPr>
            <p:ph type="body"/>
          </p:nvPr>
        </p:nvSpPr>
        <p:spPr>
          <a:xfrm>
            <a:off x="7740000" y="2463840"/>
            <a:ext cx="3909240" cy="356076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173" name="PlaceHolder 4"/>
          <p:cNvSpPr>
            <a:spLocks noGrp="1"/>
          </p:cNvSpPr>
          <p:nvPr>
            <p:ph type="ftr" idx="61"/>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174" name="PlaceHolder 5"/>
          <p:cNvSpPr>
            <a:spLocks noGrp="1"/>
          </p:cNvSpPr>
          <p:nvPr>
            <p:ph type="dt" idx="62"/>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175" name="PlaceHolder 6"/>
          <p:cNvSpPr>
            <a:spLocks noGrp="1"/>
          </p:cNvSpPr>
          <p:nvPr>
            <p:ph type="sldNum" idx="63"/>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C3FF08D1-A149-478A-ACE7-C71EB0E1885D}"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176" name="Düz Bağlayıcı 13"/>
          <p:cNvCxnSpPr/>
          <p:nvPr/>
        </p:nvCxnSpPr>
        <p:spPr>
          <a:xfrm flipH="1">
            <a:off x="0" y="6399720"/>
            <a:ext cx="12192120" cy="360"/>
          </a:xfrm>
          <a:prstGeom prst="straightConnector1">
            <a:avLst/>
          </a:prstGeom>
          <a:ln w="9525">
            <a:solidFill>
              <a:srgbClr val="1d3433">
                <a:alpha val="25000"/>
              </a:srgbClr>
            </a:solidFill>
          </a:ln>
        </p:spPr>
      </p:cxnSp>
      <p:cxnSp>
        <p:nvCxnSpPr>
          <p:cNvPr id="177" name="Düz Bağlayıcı 7"/>
          <p:cNvCxnSpPr/>
          <p:nvPr/>
        </p:nvCxnSpPr>
        <p:spPr>
          <a:xfrm>
            <a:off x="7271280" y="0"/>
            <a:ext cx="360" cy="6858360"/>
          </a:xfrm>
          <a:prstGeom prst="straightConnector1">
            <a:avLst/>
          </a:prstGeom>
          <a:ln w="9525">
            <a:solidFill>
              <a:srgbClr val="1d3433">
                <a:alpha val="25000"/>
              </a:srgbClr>
            </a:solidFill>
          </a:ln>
        </p:spPr>
      </p:cxnSp>
      <p:cxnSp>
        <p:nvCxnSpPr>
          <p:cNvPr id="178" name="Düz Bağlayıcı 6"/>
          <p:cNvCxnSpPr/>
          <p:nvPr/>
        </p:nvCxnSpPr>
        <p:spPr>
          <a:xfrm flipH="1">
            <a:off x="7227360" y="2212200"/>
            <a:ext cx="4935600" cy="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689" r:id="rId3"/>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9" name="PlaceHolder 1"/>
          <p:cNvSpPr>
            <a:spLocks noGrp="1"/>
          </p:cNvSpPr>
          <p:nvPr>
            <p:ph type="title"/>
          </p:nvPr>
        </p:nvSpPr>
        <p:spPr>
          <a:xfrm>
            <a:off x="8664840" y="586440"/>
            <a:ext cx="2914560" cy="1599840"/>
          </a:xfrm>
          <a:prstGeom prst="rect">
            <a:avLst/>
          </a:prstGeom>
          <a:noFill/>
          <a:ln w="0">
            <a:noFill/>
          </a:ln>
        </p:spPr>
        <p:txBody>
          <a:bodyPr lIns="91440" rIns="91440" tIns="45720" bIns="45720" anchor="b">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180" name="PlaceHolder 2"/>
          <p:cNvSpPr>
            <a:spLocks noGrp="1"/>
          </p:cNvSpPr>
          <p:nvPr>
            <p:ph type="body"/>
          </p:nvPr>
        </p:nvSpPr>
        <p:spPr>
          <a:xfrm>
            <a:off x="0" y="0"/>
            <a:ext cx="8186040" cy="6395760"/>
          </a:xfrm>
          <a:prstGeom prst="rect">
            <a:avLst/>
          </a:prstGeom>
          <a:blipFill rotWithShape="0">
            <a:blip r:embed="rId2">
              <a:alphaModFix amt="80000"/>
            </a:blip>
            <a:stretch/>
          </a:blipFill>
          <a:ln w="0">
            <a:noFill/>
          </a:ln>
        </p:spPr>
        <p:txBody>
          <a:bodyPr lIns="90000" rIns="90000" tIns="45000" bIns="45000" anchor="t">
            <a:noAutofit/>
          </a:bodyPr>
          <a:p>
            <a:pPr indent="0" defTabSz="914400">
              <a:lnSpc>
                <a:spcPct val="100000"/>
              </a:lnSpc>
              <a:buNone/>
              <a:tabLst>
                <a:tab algn="l" pos="0"/>
              </a:tabLst>
            </a:pPr>
            <a:r>
              <a:rPr b="0" lang="tr" sz="1800" spc="-1" strike="noStrike">
                <a:solidFill>
                  <a:schemeClr val="dk1"/>
                </a:solidFill>
                <a:latin typeface="Aptos Light"/>
              </a:rPr>
              <a:t> </a:t>
            </a:r>
            <a:endParaRPr b="0" lang="tr-TR" sz="1800" spc="-1" strike="noStrike">
              <a:solidFill>
                <a:schemeClr val="dk2"/>
              </a:solidFill>
              <a:latin typeface="Aptos Light"/>
            </a:endParaRPr>
          </a:p>
        </p:txBody>
      </p:sp>
      <p:sp>
        <p:nvSpPr>
          <p:cNvPr id="181" name="PlaceHolder 3"/>
          <p:cNvSpPr>
            <a:spLocks noGrp="1"/>
          </p:cNvSpPr>
          <p:nvPr>
            <p:ph type="body"/>
          </p:nvPr>
        </p:nvSpPr>
        <p:spPr>
          <a:xfrm>
            <a:off x="8664840" y="2714400"/>
            <a:ext cx="2914560" cy="322668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182" name="PlaceHolder 4"/>
          <p:cNvSpPr>
            <a:spLocks noGrp="1"/>
          </p:cNvSpPr>
          <p:nvPr>
            <p:ph type="ftr" idx="64"/>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183" name="PlaceHolder 5"/>
          <p:cNvSpPr>
            <a:spLocks noGrp="1"/>
          </p:cNvSpPr>
          <p:nvPr>
            <p:ph type="dt" idx="65"/>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184" name="PlaceHolder 6"/>
          <p:cNvSpPr>
            <a:spLocks noGrp="1"/>
          </p:cNvSpPr>
          <p:nvPr>
            <p:ph type="sldNum" idx="66"/>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E546864A-19EE-466D-93A9-E3C795B346A3}"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185" name="Düz Bağlayıcı 13"/>
          <p:cNvCxnSpPr/>
          <p:nvPr/>
        </p:nvCxnSpPr>
        <p:spPr>
          <a:xfrm flipH="1">
            <a:off x="0" y="6399720"/>
            <a:ext cx="12192120" cy="360"/>
          </a:xfrm>
          <a:prstGeom prst="straightConnector1">
            <a:avLst/>
          </a:prstGeom>
          <a:ln w="9525">
            <a:solidFill>
              <a:srgbClr val="1d3433">
                <a:alpha val="25000"/>
              </a:srgbClr>
            </a:solidFill>
          </a:ln>
        </p:spPr>
      </p:cxnSp>
      <p:cxnSp>
        <p:nvCxnSpPr>
          <p:cNvPr id="186" name="Düz Bağlayıcı 8"/>
          <p:cNvCxnSpPr/>
          <p:nvPr/>
        </p:nvCxnSpPr>
        <p:spPr>
          <a:xfrm>
            <a:off x="8187480" y="0"/>
            <a:ext cx="360" cy="6858360"/>
          </a:xfrm>
          <a:prstGeom prst="straightConnector1">
            <a:avLst/>
          </a:prstGeom>
          <a:ln w="9525">
            <a:solidFill>
              <a:srgbClr val="1d3433">
                <a:alpha val="25000"/>
              </a:srgbClr>
            </a:solidFill>
          </a:ln>
        </p:spPr>
      </p:cxnSp>
      <p:cxnSp>
        <p:nvCxnSpPr>
          <p:cNvPr id="187" name="Düz Bağlayıcı 7"/>
          <p:cNvCxnSpPr/>
          <p:nvPr/>
        </p:nvCxnSpPr>
        <p:spPr>
          <a:xfrm flipH="1">
            <a:off x="8186400" y="2442960"/>
            <a:ext cx="4005720" cy="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691" r:id="rId3"/>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2ed"/>
        </a:solidFill>
      </p:bgPr>
    </p:bg>
    <p:spTree>
      <p:nvGrpSpPr>
        <p:cNvPr id="1" name=""/>
        <p:cNvGrpSpPr/>
        <p:nvPr/>
      </p:nvGrpSpPr>
      <p:grpSpPr>
        <a:xfrm>
          <a:off x="0" y="0"/>
          <a:ext cx="0" cy="0"/>
          <a:chOff x="0" y="0"/>
          <a:chExt cx="0" cy="0"/>
        </a:xfrm>
      </p:grpSpPr>
      <p:sp>
        <p:nvSpPr>
          <p:cNvPr id="188" name="PlaceHolder 1"/>
          <p:cNvSpPr>
            <a:spLocks noGrp="1"/>
          </p:cNvSpPr>
          <p:nvPr>
            <p:ph type="title"/>
          </p:nvPr>
        </p:nvSpPr>
        <p:spPr>
          <a:xfrm>
            <a:off x="512640" y="1480320"/>
            <a:ext cx="3918600" cy="2273400"/>
          </a:xfrm>
          <a:prstGeom prst="rect">
            <a:avLst/>
          </a:prstGeom>
          <a:noFill/>
          <a:ln w="0">
            <a:noFill/>
          </a:ln>
        </p:spPr>
        <p:txBody>
          <a:bodyPr lIns="91440" rIns="91440" tIns="45720" bIns="45720" anchor="b">
            <a:normAutofit/>
          </a:bodyPr>
          <a:p>
            <a:pPr indent="0" algn="ctr" defTabSz="914400">
              <a:lnSpc>
                <a:spcPct val="90000"/>
              </a:lnSpc>
              <a:buNone/>
            </a:pPr>
            <a:r>
              <a:rPr b="0" lang="tr" sz="3600" spc="-1" strike="noStrike">
                <a:solidFill>
                  <a:schemeClr val="dk2">
                    <a:alpha val="90000"/>
                  </a:schemeClr>
                </a:solidFill>
                <a:latin typeface="Walbaum Display"/>
              </a:rPr>
              <a:t>Asıl başlık stilini düzenlemek için tıklayın</a:t>
            </a:r>
            <a:endParaRPr b="0" lang="tr-TR" sz="3600" spc="-1" strike="noStrike">
              <a:solidFill>
                <a:schemeClr val="dk1"/>
              </a:solidFill>
              <a:latin typeface="Aptos Light"/>
            </a:endParaRPr>
          </a:p>
        </p:txBody>
      </p:sp>
      <p:sp>
        <p:nvSpPr>
          <p:cNvPr id="189" name="PlaceHolder 2"/>
          <p:cNvSpPr>
            <a:spLocks noGrp="1"/>
          </p:cNvSpPr>
          <p:nvPr>
            <p:ph type="body"/>
          </p:nvPr>
        </p:nvSpPr>
        <p:spPr>
          <a:xfrm>
            <a:off x="4958640" y="465120"/>
            <a:ext cx="7240320" cy="5927040"/>
          </a:xfrm>
          <a:prstGeom prst="rect">
            <a:avLst/>
          </a:prstGeom>
          <a:blipFill rotWithShape="0">
            <a:blip r:embed="rId2">
              <a:alphaModFix amt="80000"/>
            </a:blip>
            <a:stretch/>
          </a:blipFill>
          <a:ln w="0">
            <a:noFill/>
          </a:ln>
        </p:spPr>
        <p:txBody>
          <a:bodyPr lIns="90000" rIns="90000" tIns="45000" bIns="45000" anchor="t">
            <a:noAutofit/>
          </a:bodyPr>
          <a:p>
            <a:pPr indent="0" defTabSz="914400">
              <a:lnSpc>
                <a:spcPct val="100000"/>
              </a:lnSpc>
              <a:buNone/>
              <a:tabLst>
                <a:tab algn="l" pos="0"/>
              </a:tabLst>
            </a:pPr>
            <a:r>
              <a:rPr b="0" lang="tr" sz="1800" spc="-1" strike="noStrike">
                <a:solidFill>
                  <a:schemeClr val="dk1"/>
                </a:solidFill>
                <a:latin typeface="Aptos Light"/>
              </a:rPr>
              <a:t> </a:t>
            </a:r>
            <a:endParaRPr b="0" lang="tr-TR" sz="1800" spc="-1" strike="noStrike">
              <a:solidFill>
                <a:schemeClr val="dk2"/>
              </a:solidFill>
              <a:latin typeface="Aptos Light"/>
            </a:endParaRPr>
          </a:p>
        </p:txBody>
      </p:sp>
      <p:sp>
        <p:nvSpPr>
          <p:cNvPr id="190" name="PlaceHolder 3"/>
          <p:cNvSpPr>
            <a:spLocks noGrp="1"/>
          </p:cNvSpPr>
          <p:nvPr>
            <p:ph type="ftr" idx="67"/>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2">
                    <a:lumMod val="95000"/>
                    <a:lumOff val="5000"/>
                  </a:schemeClr>
                </a:solidFill>
                <a:latin typeface="Aptos Light"/>
              </a:defRPr>
            </a:lvl1pPr>
          </a:lstStyle>
          <a:p>
            <a:pPr indent="0" defTabSz="914400">
              <a:lnSpc>
                <a:spcPct val="100000"/>
              </a:lnSpc>
              <a:buNone/>
            </a:pPr>
            <a:r>
              <a:rPr b="0" lang="tr" sz="900" spc="-1" strike="noStrike">
                <a:solidFill>
                  <a:schemeClr val="dk2">
                    <a:lumMod val="95000"/>
                    <a:lumOff val="5000"/>
                  </a:schemeClr>
                </a:solidFill>
                <a:latin typeface="Aptos Light"/>
              </a:rPr>
              <a:t>&lt;footer&gt;</a:t>
            </a:r>
            <a:endParaRPr b="0" lang="en-US" sz="900" spc="-1" strike="noStrike">
              <a:solidFill>
                <a:srgbClr val="000000"/>
              </a:solidFill>
              <a:latin typeface="Times New Roman"/>
            </a:endParaRPr>
          </a:p>
        </p:txBody>
      </p:sp>
      <p:sp>
        <p:nvSpPr>
          <p:cNvPr id="191" name="PlaceHolder 4"/>
          <p:cNvSpPr>
            <a:spLocks noGrp="1"/>
          </p:cNvSpPr>
          <p:nvPr>
            <p:ph type="dt" idx="68"/>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lumMod val="95000"/>
                    <a:lumOff val="5000"/>
                  </a:schemeClr>
                </a:solidFill>
                <a:latin typeface="Aptos Light"/>
              </a:defRPr>
            </a:lvl1pPr>
          </a:lstStyle>
          <a:p>
            <a:pPr indent="0" algn="r" defTabSz="914400">
              <a:lnSpc>
                <a:spcPct val="100000"/>
              </a:lnSpc>
              <a:buNone/>
            </a:pPr>
            <a:r>
              <a:rPr b="0" lang="en-US" sz="900" spc="-1" strike="noStrike">
                <a:solidFill>
                  <a:schemeClr val="dk2">
                    <a:lumMod val="95000"/>
                    <a:lumOff val="5000"/>
                  </a:schemeClr>
                </a:solidFill>
                <a:latin typeface="Aptos Light"/>
              </a:rPr>
              <a:t>&lt;date/time&gt;</a:t>
            </a:r>
            <a:endParaRPr b="0" lang="en-US" sz="900" spc="-1" strike="noStrike">
              <a:solidFill>
                <a:srgbClr val="000000"/>
              </a:solidFill>
              <a:latin typeface="Times New Roman"/>
            </a:endParaRPr>
          </a:p>
        </p:txBody>
      </p:sp>
      <p:sp>
        <p:nvSpPr>
          <p:cNvPr id="192" name="PlaceHolder 5"/>
          <p:cNvSpPr>
            <a:spLocks noGrp="1"/>
          </p:cNvSpPr>
          <p:nvPr>
            <p:ph type="sldNum" idx="69"/>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2">
                    <a:lumMod val="95000"/>
                    <a:lumOff val="5000"/>
                  </a:schemeClr>
                </a:solidFill>
                <a:latin typeface="Aptos Light"/>
              </a:defRPr>
            </a:lvl1pPr>
          </a:lstStyle>
          <a:p>
            <a:pPr indent="0" algn="ctr" defTabSz="914400">
              <a:lnSpc>
                <a:spcPct val="100000"/>
              </a:lnSpc>
              <a:buNone/>
            </a:pPr>
            <a:fld id="{DB887D25-7559-4D83-8CFD-89E158C9D9E8}" type="slidenum">
              <a:rPr b="0" lang="en-US" sz="900" spc="-1" strike="noStrike">
                <a:solidFill>
                  <a:schemeClr val="dk2">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193" name="Düz Bağlayıcı 9"/>
          <p:cNvCxnSpPr/>
          <p:nvPr/>
        </p:nvCxnSpPr>
        <p:spPr>
          <a:xfrm flipH="1">
            <a:off x="0" y="459720"/>
            <a:ext cx="12192120" cy="360"/>
          </a:xfrm>
          <a:prstGeom prst="straightConnector1">
            <a:avLst/>
          </a:prstGeom>
          <a:ln w="9525">
            <a:solidFill>
              <a:srgbClr val="1d3433">
                <a:alpha val="25000"/>
              </a:srgbClr>
            </a:solidFill>
          </a:ln>
        </p:spPr>
      </p:cxnSp>
      <p:cxnSp>
        <p:nvCxnSpPr>
          <p:cNvPr id="194" name="Düz Bağlayıcı 10"/>
          <p:cNvCxnSpPr/>
          <p:nvPr/>
        </p:nvCxnSpPr>
        <p:spPr>
          <a:xfrm flipH="1">
            <a:off x="0" y="6397920"/>
            <a:ext cx="12192120" cy="360"/>
          </a:xfrm>
          <a:prstGeom prst="straightConnector1">
            <a:avLst/>
          </a:prstGeom>
          <a:ln w="9525">
            <a:solidFill>
              <a:srgbClr val="1d3433">
                <a:alpha val="25000"/>
              </a:srgbClr>
            </a:solidFill>
          </a:ln>
        </p:spPr>
      </p:cxnSp>
      <p:cxnSp>
        <p:nvCxnSpPr>
          <p:cNvPr id="195" name="Düz Bağlayıcı 11"/>
          <p:cNvCxnSpPr/>
          <p:nvPr/>
        </p:nvCxnSpPr>
        <p:spPr>
          <a:xfrm>
            <a:off x="4951440" y="0"/>
            <a:ext cx="360" cy="6858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693" r:id="rId3"/>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5037120"/>
            <a:ext cx="3985200" cy="1397160"/>
          </a:xfrm>
          <a:prstGeom prst="rect">
            <a:avLst/>
          </a:prstGeom>
          <a:noFill/>
          <a:ln w="0">
            <a:noFill/>
          </a:ln>
        </p:spPr>
        <p:txBody>
          <a:bodyPr lIns="91440" rIns="91440" tIns="45720" bIns="45720" anchor="t">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197" name="PlaceHolder 2"/>
          <p:cNvSpPr>
            <a:spLocks noGrp="1"/>
          </p:cNvSpPr>
          <p:nvPr>
            <p:ph type="body"/>
          </p:nvPr>
        </p:nvSpPr>
        <p:spPr>
          <a:xfrm>
            <a:off x="0" y="-9000"/>
            <a:ext cx="12191760" cy="4767480"/>
          </a:xfrm>
          <a:prstGeom prst="rect">
            <a:avLst/>
          </a:prstGeom>
          <a:blipFill rotWithShape="0">
            <a:blip r:embed="rId2">
              <a:alphaModFix amt="80000"/>
            </a:blip>
            <a:stretch/>
          </a:blipFill>
          <a:ln w="0">
            <a:noFill/>
          </a:ln>
        </p:spPr>
        <p:txBody>
          <a:bodyPr lIns="90000" rIns="90000" tIns="45000" bIns="45000" anchor="t">
            <a:noAutofit/>
          </a:bodyPr>
          <a:p>
            <a:pPr indent="0" defTabSz="914400">
              <a:lnSpc>
                <a:spcPct val="100000"/>
              </a:lnSpc>
              <a:buNone/>
              <a:tabLst>
                <a:tab algn="l" pos="0"/>
              </a:tabLst>
            </a:pPr>
            <a:r>
              <a:rPr b="0" lang="tr" sz="1800" spc="-1" strike="noStrike">
                <a:solidFill>
                  <a:schemeClr val="dk1"/>
                </a:solidFill>
                <a:latin typeface="Aptos Light"/>
              </a:rPr>
              <a:t> </a:t>
            </a:r>
            <a:endParaRPr b="0" lang="tr-TR" sz="1800" spc="-1" strike="noStrike">
              <a:solidFill>
                <a:schemeClr val="dk2"/>
              </a:solidFill>
              <a:latin typeface="Aptos Light"/>
            </a:endParaRPr>
          </a:p>
        </p:txBody>
      </p:sp>
      <p:sp>
        <p:nvSpPr>
          <p:cNvPr id="198" name="PlaceHolder 3"/>
          <p:cNvSpPr>
            <a:spLocks noGrp="1"/>
          </p:cNvSpPr>
          <p:nvPr>
            <p:ph type="body"/>
          </p:nvPr>
        </p:nvSpPr>
        <p:spPr>
          <a:xfrm>
            <a:off x="5203080" y="5054400"/>
            <a:ext cx="6376320" cy="1319400"/>
          </a:xfrm>
          <a:prstGeom prst="rect">
            <a:avLst/>
          </a:prstGeom>
          <a:noFill/>
          <a:ln w="0">
            <a:noFill/>
          </a:ln>
        </p:spPr>
        <p:txBody>
          <a:bodyPr lIns="91440" rIns="91440" tIns="45720" bIns="45720" anchor="t">
            <a:noAutofit/>
          </a:bodyPr>
          <a:p>
            <a:pPr indent="0" defTabSz="914400">
              <a:lnSpc>
                <a:spcPct val="120000"/>
              </a:lnSpc>
              <a:spcBef>
                <a:spcPts val="1001"/>
              </a:spcBef>
              <a:buNone/>
              <a:tabLst>
                <a:tab algn="l" pos="0"/>
              </a:tabLst>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marL="457200" indent="0" defTabSz="914400">
              <a:lnSpc>
                <a:spcPct val="120000"/>
              </a:lnSpc>
              <a:spcBef>
                <a:spcPts val="499"/>
              </a:spcBef>
              <a:buNone/>
              <a:tabLst>
                <a:tab algn="l" pos="0"/>
              </a:tabLst>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marL="914400" indent="0" defTabSz="914400">
              <a:lnSpc>
                <a:spcPct val="120000"/>
              </a:lnSpc>
              <a:spcBef>
                <a:spcPts val="499"/>
              </a:spcBef>
              <a:buNone/>
              <a:tabLst>
                <a:tab algn="l" pos="0"/>
              </a:tabLst>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marL="1371600" indent="0" defTabSz="914400">
              <a:lnSpc>
                <a:spcPct val="120000"/>
              </a:lnSpc>
              <a:spcBef>
                <a:spcPts val="499"/>
              </a:spcBef>
              <a:buNone/>
              <a:tabLst>
                <a:tab algn="l" pos="0"/>
              </a:tabLst>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marL="1828800" indent="0" defTabSz="914400">
              <a:lnSpc>
                <a:spcPct val="120000"/>
              </a:lnSpc>
              <a:spcBef>
                <a:spcPts val="499"/>
              </a:spcBef>
              <a:buNone/>
              <a:tabLst>
                <a:tab algn="l" pos="0"/>
              </a:tabLst>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199" name="PlaceHolder 4"/>
          <p:cNvSpPr>
            <a:spLocks noGrp="1"/>
          </p:cNvSpPr>
          <p:nvPr>
            <p:ph type="ftr" idx="70"/>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200" name="PlaceHolder 5"/>
          <p:cNvSpPr>
            <a:spLocks noGrp="1"/>
          </p:cNvSpPr>
          <p:nvPr>
            <p:ph type="dt" idx="71"/>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201" name="PlaceHolder 6"/>
          <p:cNvSpPr>
            <a:spLocks noGrp="1"/>
          </p:cNvSpPr>
          <p:nvPr>
            <p:ph type="sldNum" idx="72"/>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90258BB9-2B75-4268-97F4-C3CD69F2DB97}"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202" name="Düz Bağlayıcı 7"/>
          <p:cNvCxnSpPr/>
          <p:nvPr/>
        </p:nvCxnSpPr>
        <p:spPr>
          <a:xfrm flipH="1">
            <a:off x="0" y="4758840"/>
            <a:ext cx="12192120" cy="360"/>
          </a:xfrm>
          <a:prstGeom prst="straightConnector1">
            <a:avLst/>
          </a:prstGeom>
          <a:ln w="9525">
            <a:solidFill>
              <a:srgbClr val="1d3433">
                <a:alpha val="25000"/>
              </a:srgbClr>
            </a:solidFill>
          </a:ln>
        </p:spPr>
      </p:cxnSp>
      <p:cxnSp>
        <p:nvCxnSpPr>
          <p:cNvPr id="203" name="Düz Bağlayıcı 12"/>
          <p:cNvCxnSpPr/>
          <p:nvPr/>
        </p:nvCxnSpPr>
        <p:spPr>
          <a:xfrm>
            <a:off x="4724640" y="4758840"/>
            <a:ext cx="360" cy="209952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695" r:id="rId3"/>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3959640"/>
            <a:ext cx="3512160" cy="2199600"/>
          </a:xfrm>
          <a:prstGeom prst="rect">
            <a:avLst/>
          </a:prstGeom>
          <a:noFill/>
          <a:ln w="0">
            <a:noFill/>
          </a:ln>
        </p:spPr>
        <p:txBody>
          <a:bodyPr lIns="91440" rIns="91440" tIns="45720" bIns="45720" anchor="t">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205" name="PlaceHolder 2"/>
          <p:cNvSpPr>
            <a:spLocks noGrp="1"/>
          </p:cNvSpPr>
          <p:nvPr>
            <p:ph type="body"/>
          </p:nvPr>
        </p:nvSpPr>
        <p:spPr>
          <a:xfrm>
            <a:off x="-720" y="0"/>
            <a:ext cx="12191760" cy="3648600"/>
          </a:xfrm>
          <a:prstGeom prst="rect">
            <a:avLst/>
          </a:prstGeom>
          <a:blipFill rotWithShape="0">
            <a:blip r:embed="rId2">
              <a:alphaModFix amt="80000"/>
            </a:blip>
            <a:stretch/>
          </a:blipFill>
          <a:ln w="0">
            <a:noFill/>
          </a:ln>
        </p:spPr>
        <p:txBody>
          <a:bodyPr lIns="90000" rIns="90000" tIns="45000" bIns="45000" anchor="t">
            <a:noAutofit/>
          </a:bodyPr>
          <a:p>
            <a:pPr indent="0" defTabSz="914400">
              <a:lnSpc>
                <a:spcPct val="100000"/>
              </a:lnSpc>
              <a:buNone/>
              <a:tabLst>
                <a:tab algn="l" pos="0"/>
              </a:tabLst>
            </a:pPr>
            <a:r>
              <a:rPr b="0" lang="tr" sz="1800" spc="-1" strike="noStrike">
                <a:solidFill>
                  <a:schemeClr val="dk1"/>
                </a:solidFill>
                <a:latin typeface="Aptos Light"/>
              </a:rPr>
              <a:t> </a:t>
            </a:r>
            <a:endParaRPr b="0" lang="tr-TR" sz="1800" spc="-1" strike="noStrike">
              <a:solidFill>
                <a:schemeClr val="dk2"/>
              </a:solidFill>
              <a:latin typeface="Aptos Light"/>
            </a:endParaRPr>
          </a:p>
        </p:txBody>
      </p:sp>
      <p:sp>
        <p:nvSpPr>
          <p:cNvPr id="206" name="PlaceHolder 3"/>
          <p:cNvSpPr>
            <a:spLocks noGrp="1"/>
          </p:cNvSpPr>
          <p:nvPr>
            <p:ph type="body"/>
          </p:nvPr>
        </p:nvSpPr>
        <p:spPr>
          <a:xfrm>
            <a:off x="4723560" y="3959640"/>
            <a:ext cx="7011000" cy="236916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207" name="PlaceHolder 4"/>
          <p:cNvSpPr>
            <a:spLocks noGrp="1"/>
          </p:cNvSpPr>
          <p:nvPr>
            <p:ph type="ftr" idx="73"/>
          </p:nvPr>
        </p:nvSpPr>
        <p:spPr>
          <a:xfrm>
            <a:off x="457200" y="6446160"/>
            <a:ext cx="354276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208" name="PlaceHolder 5"/>
          <p:cNvSpPr>
            <a:spLocks noGrp="1"/>
          </p:cNvSpPr>
          <p:nvPr>
            <p:ph type="dt" idx="74"/>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209" name="PlaceHolder 6"/>
          <p:cNvSpPr>
            <a:spLocks noGrp="1"/>
          </p:cNvSpPr>
          <p:nvPr>
            <p:ph type="sldNum" idx="75"/>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5B9E00DB-7DD2-410E-8229-74CBE1E7AD87}"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210" name="Düz Bağlayıcı 7"/>
          <p:cNvCxnSpPr/>
          <p:nvPr/>
        </p:nvCxnSpPr>
        <p:spPr>
          <a:xfrm>
            <a:off x="4290120" y="3648960"/>
            <a:ext cx="360" cy="3209400"/>
          </a:xfrm>
          <a:prstGeom prst="straightConnector1">
            <a:avLst/>
          </a:prstGeom>
          <a:ln w="9525">
            <a:solidFill>
              <a:srgbClr val="1d3433">
                <a:alpha val="25000"/>
              </a:srgbClr>
            </a:solidFill>
          </a:ln>
        </p:spPr>
      </p:cxnSp>
      <p:cxnSp>
        <p:nvCxnSpPr>
          <p:cNvPr id="211" name="Düz Bağlayıcı 6"/>
          <p:cNvCxnSpPr/>
          <p:nvPr/>
        </p:nvCxnSpPr>
        <p:spPr>
          <a:xfrm flipH="1">
            <a:off x="-720" y="3654360"/>
            <a:ext cx="12192120" cy="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697" r:id="rId3"/>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2" name="PlaceHolder 1"/>
          <p:cNvSpPr>
            <a:spLocks noGrp="1"/>
          </p:cNvSpPr>
          <p:nvPr>
            <p:ph type="title"/>
          </p:nvPr>
        </p:nvSpPr>
        <p:spPr>
          <a:xfrm>
            <a:off x="457200" y="451440"/>
            <a:ext cx="3511080" cy="1645560"/>
          </a:xfrm>
          <a:prstGeom prst="rect">
            <a:avLst/>
          </a:prstGeom>
          <a:noFill/>
          <a:ln w="0">
            <a:noFill/>
          </a:ln>
        </p:spPr>
        <p:txBody>
          <a:bodyPr lIns="91440" rIns="91440" tIns="45720" bIns="45720" anchor="t">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213" name="PlaceHolder 2"/>
          <p:cNvSpPr>
            <a:spLocks noGrp="1"/>
          </p:cNvSpPr>
          <p:nvPr>
            <p:ph type="body"/>
          </p:nvPr>
        </p:nvSpPr>
        <p:spPr>
          <a:xfrm>
            <a:off x="4727520" y="451440"/>
            <a:ext cx="7013160" cy="221472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214" name="PlaceHolder 3"/>
          <p:cNvSpPr>
            <a:spLocks noGrp="1"/>
          </p:cNvSpPr>
          <p:nvPr>
            <p:ph type="ftr" idx="76"/>
          </p:nvPr>
        </p:nvSpPr>
        <p:spPr>
          <a:xfrm>
            <a:off x="457200" y="2746080"/>
            <a:ext cx="354276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215" name="PlaceHolder 4"/>
          <p:cNvSpPr>
            <a:spLocks noGrp="1"/>
          </p:cNvSpPr>
          <p:nvPr>
            <p:ph type="dt" idx="77"/>
          </p:nvPr>
        </p:nvSpPr>
        <p:spPr>
          <a:xfrm>
            <a:off x="9737640" y="274608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216" name="PlaceHolder 5"/>
          <p:cNvSpPr>
            <a:spLocks noGrp="1"/>
          </p:cNvSpPr>
          <p:nvPr>
            <p:ph type="sldNum" idx="78"/>
          </p:nvPr>
        </p:nvSpPr>
        <p:spPr>
          <a:xfrm>
            <a:off x="11734920" y="274608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C92FBD12-3FA4-4A8B-987B-097F3DF90CCF}"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sp>
        <p:nvSpPr>
          <p:cNvPr id="217" name="PlaceHolder 6"/>
          <p:cNvSpPr>
            <a:spLocks noGrp="1"/>
          </p:cNvSpPr>
          <p:nvPr>
            <p:ph type="body"/>
          </p:nvPr>
        </p:nvSpPr>
        <p:spPr>
          <a:xfrm>
            <a:off x="0" y="3182040"/>
            <a:ext cx="12190680" cy="3675600"/>
          </a:xfrm>
          <a:prstGeom prst="rect">
            <a:avLst/>
          </a:prstGeom>
          <a:blipFill rotWithShape="0">
            <a:blip r:embed="rId2">
              <a:alphaModFix amt="80000"/>
            </a:blip>
            <a:stretch/>
          </a:blipFill>
          <a:ln w="0">
            <a:noFill/>
          </a:ln>
        </p:spPr>
        <p:txBody>
          <a:bodyPr lIns="90000" rIns="90000" tIns="45000" bIns="45000" anchor="t">
            <a:noAutofit/>
          </a:bodyPr>
          <a:p>
            <a:pPr indent="0" defTabSz="914400">
              <a:lnSpc>
                <a:spcPct val="100000"/>
              </a:lnSpc>
              <a:buNone/>
              <a:tabLst>
                <a:tab algn="l" pos="0"/>
              </a:tabLst>
            </a:pPr>
            <a:r>
              <a:rPr b="0" lang="tr" sz="1800" spc="-1" strike="noStrike">
                <a:solidFill>
                  <a:schemeClr val="dk1"/>
                </a:solidFill>
                <a:latin typeface="Aptos Light"/>
              </a:rPr>
              <a:t> </a:t>
            </a:r>
            <a:endParaRPr b="0" lang="tr-TR" sz="1800" spc="-1" strike="noStrike">
              <a:solidFill>
                <a:schemeClr val="dk2"/>
              </a:solidFill>
              <a:latin typeface="Aptos Light"/>
            </a:endParaRPr>
          </a:p>
        </p:txBody>
      </p:sp>
      <p:cxnSp>
        <p:nvCxnSpPr>
          <p:cNvPr id="218" name="Düz Bağlayıcı 6"/>
          <p:cNvCxnSpPr/>
          <p:nvPr/>
        </p:nvCxnSpPr>
        <p:spPr>
          <a:xfrm flipH="1">
            <a:off x="-720" y="3174840"/>
            <a:ext cx="12192120" cy="360"/>
          </a:xfrm>
          <a:prstGeom prst="straightConnector1">
            <a:avLst/>
          </a:prstGeom>
          <a:ln w="9525">
            <a:solidFill>
              <a:srgbClr val="1d3433">
                <a:alpha val="25000"/>
              </a:srgbClr>
            </a:solidFill>
          </a:ln>
        </p:spPr>
      </p:cxnSp>
      <p:cxnSp>
        <p:nvCxnSpPr>
          <p:cNvPr id="219" name="Düz Bağlayıcı 7"/>
          <p:cNvCxnSpPr/>
          <p:nvPr/>
        </p:nvCxnSpPr>
        <p:spPr>
          <a:xfrm>
            <a:off x="4288320" y="0"/>
            <a:ext cx="360" cy="318240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699" r:id="rId3"/>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681120"/>
            <a:ext cx="11277360" cy="1009440"/>
          </a:xfrm>
          <a:prstGeom prst="rect">
            <a:avLst/>
          </a:prstGeom>
          <a:noFill/>
          <a:ln w="0">
            <a:noFill/>
          </a:ln>
        </p:spPr>
        <p:txBody>
          <a:bodyPr lIns="91440" rIns="91440" tIns="45720" bIns="45720" anchor="ctr">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221" name="PlaceHolder 2"/>
          <p:cNvSpPr>
            <a:spLocks noGrp="1"/>
          </p:cNvSpPr>
          <p:nvPr>
            <p:ph type="body"/>
          </p:nvPr>
        </p:nvSpPr>
        <p:spPr>
          <a:xfrm>
            <a:off x="457200" y="2098440"/>
            <a:ext cx="4415400" cy="407808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222" name="PlaceHolder 3"/>
          <p:cNvSpPr>
            <a:spLocks noGrp="1"/>
          </p:cNvSpPr>
          <p:nvPr>
            <p:ph type="body"/>
          </p:nvPr>
        </p:nvSpPr>
        <p:spPr>
          <a:xfrm>
            <a:off x="5332680" y="1829880"/>
            <a:ext cx="6863040" cy="4565880"/>
          </a:xfrm>
          <a:prstGeom prst="rect">
            <a:avLst/>
          </a:prstGeom>
          <a:blipFill rotWithShape="0">
            <a:blip r:embed="rId2">
              <a:alphaModFix amt="80000"/>
            </a:blip>
            <a:stretch/>
          </a:blipFill>
          <a:ln w="0">
            <a:noFill/>
          </a:ln>
        </p:spPr>
        <p:txBody>
          <a:bodyPr lIns="90000" rIns="90000" tIns="45000" bIns="45000" anchor="t">
            <a:noAutofit/>
          </a:bodyPr>
          <a:p>
            <a:pPr indent="0" defTabSz="914400">
              <a:lnSpc>
                <a:spcPct val="100000"/>
              </a:lnSpc>
              <a:buNone/>
              <a:tabLst>
                <a:tab algn="l" pos="0"/>
              </a:tabLst>
            </a:pPr>
            <a:r>
              <a:rPr b="0" lang="tr" sz="1800" spc="-1" strike="noStrike">
                <a:solidFill>
                  <a:schemeClr val="dk1"/>
                </a:solidFill>
                <a:latin typeface="Aptos Light"/>
              </a:rPr>
              <a:t> </a:t>
            </a:r>
            <a:endParaRPr b="0" lang="tr-TR" sz="1800" spc="-1" strike="noStrike">
              <a:solidFill>
                <a:schemeClr val="dk2"/>
              </a:solidFill>
              <a:latin typeface="Aptos Light"/>
            </a:endParaRPr>
          </a:p>
        </p:txBody>
      </p:sp>
      <p:sp>
        <p:nvSpPr>
          <p:cNvPr id="223" name="PlaceHolder 4"/>
          <p:cNvSpPr>
            <a:spLocks noGrp="1"/>
          </p:cNvSpPr>
          <p:nvPr>
            <p:ph type="ftr" idx="79"/>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224" name="PlaceHolder 5"/>
          <p:cNvSpPr>
            <a:spLocks noGrp="1"/>
          </p:cNvSpPr>
          <p:nvPr>
            <p:ph type="dt" idx="80"/>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225" name="PlaceHolder 6"/>
          <p:cNvSpPr>
            <a:spLocks noGrp="1"/>
          </p:cNvSpPr>
          <p:nvPr>
            <p:ph type="sldNum" idx="81"/>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DF7D8996-0D19-440F-B3A6-2D138E7F1538}"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226" name="Düz Bağlayıcı 13"/>
          <p:cNvCxnSpPr/>
          <p:nvPr/>
        </p:nvCxnSpPr>
        <p:spPr>
          <a:xfrm flipH="1">
            <a:off x="0" y="6397920"/>
            <a:ext cx="12192120" cy="360"/>
          </a:xfrm>
          <a:prstGeom prst="straightConnector1">
            <a:avLst/>
          </a:prstGeom>
          <a:ln w="9525">
            <a:solidFill>
              <a:srgbClr val="1d3433">
                <a:alpha val="25000"/>
              </a:srgbClr>
            </a:solidFill>
          </a:ln>
        </p:spPr>
      </p:cxnSp>
      <p:cxnSp>
        <p:nvCxnSpPr>
          <p:cNvPr id="227" name="Düz Bağlayıcı 14"/>
          <p:cNvCxnSpPr/>
          <p:nvPr/>
        </p:nvCxnSpPr>
        <p:spPr>
          <a:xfrm>
            <a:off x="5326560" y="1825560"/>
            <a:ext cx="360" cy="5032800"/>
          </a:xfrm>
          <a:prstGeom prst="straightConnector1">
            <a:avLst/>
          </a:prstGeom>
          <a:ln w="9525">
            <a:solidFill>
              <a:srgbClr val="1d3433">
                <a:alpha val="25000"/>
              </a:srgbClr>
            </a:solidFill>
          </a:ln>
        </p:spPr>
      </p:cxnSp>
      <p:cxnSp>
        <p:nvCxnSpPr>
          <p:cNvPr id="228" name="Düz Bağlayıcı 8"/>
          <p:cNvCxnSpPr/>
          <p:nvPr/>
        </p:nvCxnSpPr>
        <p:spPr>
          <a:xfrm flipH="1">
            <a:off x="0" y="1825560"/>
            <a:ext cx="12192120" cy="360"/>
          </a:xfrm>
          <a:prstGeom prst="straightConnector1">
            <a:avLst/>
          </a:prstGeom>
          <a:ln w="9525">
            <a:solidFill>
              <a:srgbClr val="1d3433">
                <a:alpha val="25000"/>
              </a:srgbClr>
            </a:solidFill>
          </a:ln>
        </p:spPr>
      </p:cxnSp>
      <p:cxnSp>
        <p:nvCxnSpPr>
          <p:cNvPr id="229" name="Düz Bağlayıcı 9"/>
          <p:cNvCxnSpPr/>
          <p:nvPr/>
        </p:nvCxnSpPr>
        <p:spPr>
          <a:xfrm flipH="1">
            <a:off x="0" y="459720"/>
            <a:ext cx="12192120" cy="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701" r:id="rId3"/>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681120"/>
            <a:ext cx="11277360" cy="1009440"/>
          </a:xfrm>
          <a:prstGeom prst="rect">
            <a:avLst/>
          </a:prstGeom>
          <a:noFill/>
          <a:ln w="0">
            <a:noFill/>
          </a:ln>
        </p:spPr>
        <p:txBody>
          <a:bodyPr lIns="91440" rIns="91440" tIns="45720" bIns="45720" anchor="ctr">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231" name="PlaceHolder 2"/>
          <p:cNvSpPr>
            <a:spLocks noGrp="1"/>
          </p:cNvSpPr>
          <p:nvPr>
            <p:ph type="body"/>
          </p:nvPr>
        </p:nvSpPr>
        <p:spPr>
          <a:xfrm>
            <a:off x="457200" y="2098440"/>
            <a:ext cx="6802200" cy="403200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232" name="PlaceHolder 3"/>
          <p:cNvSpPr>
            <a:spLocks noGrp="1"/>
          </p:cNvSpPr>
          <p:nvPr>
            <p:ph type="body"/>
          </p:nvPr>
        </p:nvSpPr>
        <p:spPr>
          <a:xfrm>
            <a:off x="7756200" y="1829880"/>
            <a:ext cx="4441320" cy="4565880"/>
          </a:xfrm>
          <a:prstGeom prst="rect">
            <a:avLst/>
          </a:prstGeom>
          <a:blipFill rotWithShape="0">
            <a:blip r:embed="rId2">
              <a:alphaModFix amt="80000"/>
            </a:blip>
            <a:stretch/>
          </a:blipFill>
          <a:ln w="0">
            <a:noFill/>
          </a:ln>
        </p:spPr>
        <p:txBody>
          <a:bodyPr lIns="90000" rIns="90000" tIns="45000" bIns="45000" anchor="t">
            <a:noAutofit/>
          </a:bodyPr>
          <a:p>
            <a:pPr indent="0" defTabSz="914400">
              <a:lnSpc>
                <a:spcPct val="100000"/>
              </a:lnSpc>
              <a:buNone/>
              <a:tabLst>
                <a:tab algn="l" pos="0"/>
              </a:tabLst>
            </a:pPr>
            <a:r>
              <a:rPr b="0" lang="tr" sz="1800" spc="-1" strike="noStrike">
                <a:solidFill>
                  <a:schemeClr val="dk1"/>
                </a:solidFill>
                <a:latin typeface="Aptos Light"/>
              </a:rPr>
              <a:t> </a:t>
            </a:r>
            <a:endParaRPr b="0" lang="tr-TR" sz="1800" spc="-1" strike="noStrike">
              <a:solidFill>
                <a:schemeClr val="dk2"/>
              </a:solidFill>
              <a:latin typeface="Aptos Light"/>
            </a:endParaRPr>
          </a:p>
        </p:txBody>
      </p:sp>
      <p:sp>
        <p:nvSpPr>
          <p:cNvPr id="233" name="PlaceHolder 4"/>
          <p:cNvSpPr>
            <a:spLocks noGrp="1"/>
          </p:cNvSpPr>
          <p:nvPr>
            <p:ph type="ftr" idx="82"/>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234" name="PlaceHolder 5"/>
          <p:cNvSpPr>
            <a:spLocks noGrp="1"/>
          </p:cNvSpPr>
          <p:nvPr>
            <p:ph type="dt" idx="83"/>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235" name="PlaceHolder 6"/>
          <p:cNvSpPr>
            <a:spLocks noGrp="1"/>
          </p:cNvSpPr>
          <p:nvPr>
            <p:ph type="sldNum" idx="84"/>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B847A444-FCB5-4FBC-8F1C-7AEAA9102548}"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236" name="Düz Bağlayıcı 13"/>
          <p:cNvCxnSpPr/>
          <p:nvPr/>
        </p:nvCxnSpPr>
        <p:spPr>
          <a:xfrm flipH="1">
            <a:off x="0" y="6397920"/>
            <a:ext cx="12192120" cy="360"/>
          </a:xfrm>
          <a:prstGeom prst="straightConnector1">
            <a:avLst/>
          </a:prstGeom>
          <a:ln w="9525">
            <a:solidFill>
              <a:srgbClr val="1d3433">
                <a:alpha val="25000"/>
              </a:srgbClr>
            </a:solidFill>
          </a:ln>
        </p:spPr>
      </p:cxnSp>
      <p:cxnSp>
        <p:nvCxnSpPr>
          <p:cNvPr id="237" name="Düz Bağlayıcı 14"/>
          <p:cNvCxnSpPr/>
          <p:nvPr/>
        </p:nvCxnSpPr>
        <p:spPr>
          <a:xfrm>
            <a:off x="7750080" y="1825560"/>
            <a:ext cx="360" cy="5032800"/>
          </a:xfrm>
          <a:prstGeom prst="straightConnector1">
            <a:avLst/>
          </a:prstGeom>
          <a:ln w="9525">
            <a:solidFill>
              <a:srgbClr val="1d3433">
                <a:alpha val="25000"/>
              </a:srgbClr>
            </a:solidFill>
          </a:ln>
        </p:spPr>
      </p:cxnSp>
      <p:cxnSp>
        <p:nvCxnSpPr>
          <p:cNvPr id="238" name="Düz Bağlayıcı 8"/>
          <p:cNvCxnSpPr/>
          <p:nvPr/>
        </p:nvCxnSpPr>
        <p:spPr>
          <a:xfrm flipH="1">
            <a:off x="0" y="1825560"/>
            <a:ext cx="12192120" cy="360"/>
          </a:xfrm>
          <a:prstGeom prst="straightConnector1">
            <a:avLst/>
          </a:prstGeom>
          <a:ln w="9525">
            <a:solidFill>
              <a:srgbClr val="1d3433">
                <a:alpha val="25000"/>
              </a:srgbClr>
            </a:solidFill>
          </a:ln>
        </p:spPr>
      </p:cxnSp>
      <p:cxnSp>
        <p:nvCxnSpPr>
          <p:cNvPr id="239" name="Düz Bağlayıcı 9"/>
          <p:cNvCxnSpPr/>
          <p:nvPr/>
        </p:nvCxnSpPr>
        <p:spPr>
          <a:xfrm flipH="1">
            <a:off x="0" y="459720"/>
            <a:ext cx="12192120" cy="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703" r:id="rId3"/>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376920"/>
            <a:ext cx="4957560" cy="1225080"/>
          </a:xfrm>
          <a:prstGeom prst="rect">
            <a:avLst/>
          </a:prstGeom>
          <a:noFill/>
          <a:ln w="0">
            <a:noFill/>
          </a:ln>
        </p:spPr>
        <p:txBody>
          <a:bodyPr lIns="91440" rIns="91440" tIns="45720" bIns="45720" anchor="t">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241" name="PlaceHolder 2"/>
          <p:cNvSpPr>
            <a:spLocks noGrp="1"/>
          </p:cNvSpPr>
          <p:nvPr>
            <p:ph type="body"/>
          </p:nvPr>
        </p:nvSpPr>
        <p:spPr>
          <a:xfrm>
            <a:off x="0" y="1842120"/>
            <a:ext cx="5757840" cy="4546080"/>
          </a:xfrm>
          <a:prstGeom prst="rect">
            <a:avLst/>
          </a:prstGeom>
          <a:blipFill rotWithShape="0">
            <a:blip r:embed="rId2">
              <a:alphaModFix amt="80000"/>
            </a:blip>
            <a:stretch/>
          </a:blipFill>
          <a:ln w="0">
            <a:noFill/>
          </a:ln>
        </p:spPr>
        <p:txBody>
          <a:bodyPr lIns="90000" rIns="90000" tIns="45000" bIns="45000" anchor="t">
            <a:noAutofit/>
          </a:bodyPr>
          <a:p>
            <a:pPr indent="0" defTabSz="914400">
              <a:lnSpc>
                <a:spcPct val="100000"/>
              </a:lnSpc>
              <a:buNone/>
              <a:tabLst>
                <a:tab algn="l" pos="0"/>
              </a:tabLst>
            </a:pPr>
            <a:r>
              <a:rPr b="0" lang="tr" sz="1800" spc="-1" strike="noStrike">
                <a:solidFill>
                  <a:schemeClr val="dk1"/>
                </a:solidFill>
                <a:latin typeface="Aptos Light"/>
              </a:rPr>
              <a:t> </a:t>
            </a:r>
            <a:endParaRPr b="0" lang="tr-TR" sz="1800" spc="-1" strike="noStrike">
              <a:solidFill>
                <a:schemeClr val="dk2"/>
              </a:solidFill>
              <a:latin typeface="Aptos Light"/>
            </a:endParaRPr>
          </a:p>
        </p:txBody>
      </p:sp>
      <p:sp>
        <p:nvSpPr>
          <p:cNvPr id="242" name="PlaceHolder 3"/>
          <p:cNvSpPr>
            <a:spLocks noGrp="1"/>
          </p:cNvSpPr>
          <p:nvPr>
            <p:ph type="body"/>
          </p:nvPr>
        </p:nvSpPr>
        <p:spPr>
          <a:xfrm>
            <a:off x="6176160" y="376920"/>
            <a:ext cx="5558400" cy="579708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243" name="PlaceHolder 4"/>
          <p:cNvSpPr>
            <a:spLocks noGrp="1"/>
          </p:cNvSpPr>
          <p:nvPr>
            <p:ph type="ftr" idx="85"/>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244" name="PlaceHolder 5"/>
          <p:cNvSpPr>
            <a:spLocks noGrp="1"/>
          </p:cNvSpPr>
          <p:nvPr>
            <p:ph type="dt" idx="86"/>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245" name="PlaceHolder 6"/>
          <p:cNvSpPr>
            <a:spLocks noGrp="1"/>
          </p:cNvSpPr>
          <p:nvPr>
            <p:ph type="sldNum" idx="87"/>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13455680-FEB6-4DD8-AB7B-D4C7BB882871}"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246" name="Düz Bağlayıcı 13"/>
          <p:cNvCxnSpPr/>
          <p:nvPr/>
        </p:nvCxnSpPr>
        <p:spPr>
          <a:xfrm flipH="1">
            <a:off x="0" y="6397920"/>
            <a:ext cx="12192120" cy="360"/>
          </a:xfrm>
          <a:prstGeom prst="straightConnector1">
            <a:avLst/>
          </a:prstGeom>
          <a:ln w="9525">
            <a:solidFill>
              <a:srgbClr val="1d3433">
                <a:alpha val="25000"/>
              </a:srgbClr>
            </a:solidFill>
          </a:ln>
        </p:spPr>
      </p:cxnSp>
      <p:cxnSp>
        <p:nvCxnSpPr>
          <p:cNvPr id="247" name="Düz Bağlayıcı 6"/>
          <p:cNvCxnSpPr/>
          <p:nvPr/>
        </p:nvCxnSpPr>
        <p:spPr>
          <a:xfrm>
            <a:off x="5757840" y="0"/>
            <a:ext cx="360" cy="6858360"/>
          </a:xfrm>
          <a:prstGeom prst="straightConnector1">
            <a:avLst/>
          </a:prstGeom>
          <a:ln w="9525">
            <a:solidFill>
              <a:srgbClr val="1d3433">
                <a:alpha val="25000"/>
              </a:srgbClr>
            </a:solidFill>
          </a:ln>
        </p:spPr>
      </p:cxnSp>
      <p:cxnSp>
        <p:nvCxnSpPr>
          <p:cNvPr id="248" name="Düz Bağlayıcı 8"/>
          <p:cNvCxnSpPr/>
          <p:nvPr/>
        </p:nvCxnSpPr>
        <p:spPr>
          <a:xfrm flipH="1">
            <a:off x="0" y="1842120"/>
            <a:ext cx="5758200" cy="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705" r:id="rId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 name="Dikdörtgen 5"/>
          <p:cNvSpPr/>
          <p:nvPr/>
        </p:nvSpPr>
        <p:spPr>
          <a:xfrm>
            <a:off x="0" y="0"/>
            <a:ext cx="12191760" cy="6857640"/>
          </a:xfrm>
          <a:prstGeom prst="rect">
            <a:avLst/>
          </a:prstGeom>
          <a:solidFill>
            <a:schemeClr val="bg2">
              <a:lumMod val="90000"/>
              <a:alpha val="8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Light"/>
            </a:endParaRPr>
          </a:p>
        </p:txBody>
      </p:sp>
      <p:sp>
        <p:nvSpPr>
          <p:cNvPr id="18" name="PlaceHolder 1"/>
          <p:cNvSpPr>
            <a:spLocks noGrp="1"/>
          </p:cNvSpPr>
          <p:nvPr>
            <p:ph type="title"/>
          </p:nvPr>
        </p:nvSpPr>
        <p:spPr>
          <a:xfrm>
            <a:off x="457200" y="463320"/>
            <a:ext cx="11122200" cy="1162440"/>
          </a:xfrm>
          <a:prstGeom prst="rect">
            <a:avLst/>
          </a:prstGeom>
          <a:noFill/>
          <a:ln w="0">
            <a:noFill/>
          </a:ln>
        </p:spPr>
        <p:txBody>
          <a:bodyPr lIns="91440" rIns="91440" tIns="45720" bIns="45720" anchor="ctr">
            <a:normAutofit fontScale="54583"/>
          </a:bodyPr>
          <a:p>
            <a:pPr indent="0" defTabSz="914400">
              <a:lnSpc>
                <a:spcPct val="90000"/>
              </a:lnSpc>
              <a:buNone/>
            </a:pPr>
            <a:r>
              <a:rPr b="0" lang="tr" sz="7200" spc="-1" strike="noStrike" cap="all">
                <a:solidFill>
                  <a:schemeClr val="accent1"/>
                </a:solidFill>
                <a:latin typeface="Walbaum Display"/>
              </a:rPr>
              <a:t>Asıl başlık stilini düzenlemek için tıklayın</a:t>
            </a:r>
            <a:endParaRPr b="0" lang="tr-TR" sz="7200" spc="-1" strike="noStrike">
              <a:solidFill>
                <a:schemeClr val="dk1"/>
              </a:solidFill>
              <a:latin typeface="Aptos Light"/>
            </a:endParaRPr>
          </a:p>
        </p:txBody>
      </p:sp>
      <p:sp>
        <p:nvSpPr>
          <p:cNvPr id="19" name="PlaceHolder 2"/>
          <p:cNvSpPr>
            <a:spLocks noGrp="1"/>
          </p:cNvSpPr>
          <p:nvPr>
            <p:ph type="body"/>
          </p:nvPr>
        </p:nvSpPr>
        <p:spPr>
          <a:xfrm>
            <a:off x="5479200" y="2249640"/>
            <a:ext cx="6100200" cy="3786840"/>
          </a:xfrm>
          <a:prstGeom prst="rect">
            <a:avLst/>
          </a:prstGeom>
          <a:noFill/>
          <a:ln w="0">
            <a:noFill/>
          </a:ln>
        </p:spPr>
        <p:txBody>
          <a:bodyPr lIns="91440" rIns="91440" tIns="45720" bIns="45720" anchor="t">
            <a:normAutofit/>
          </a:bodyPr>
          <a:p>
            <a:pPr marL="457200" indent="-457200" defTabSz="914400">
              <a:lnSpc>
                <a:spcPct val="120000"/>
              </a:lnSpc>
              <a:spcBef>
                <a:spcPts val="1001"/>
              </a:spcBef>
              <a:buClr>
                <a:srgbClr val="1d3433"/>
              </a:buClr>
              <a:buFont typeface="Walbaum Display"/>
              <a:buAutoNum type="arabicPeriod"/>
            </a:pPr>
            <a:r>
              <a:rPr b="0" lang="tr" sz="2000" spc="-1" strike="noStrike">
                <a:solidFill>
                  <a:schemeClr val="dk2"/>
                </a:solidFill>
                <a:latin typeface="Aptos Light"/>
              </a:rPr>
              <a:t>Asıl metin stillerini düzenlemek için tıklayın</a:t>
            </a:r>
            <a:endParaRPr b="0" lang="tr-TR" sz="2000" spc="-1" strike="noStrike">
              <a:solidFill>
                <a:schemeClr val="dk2"/>
              </a:solidFill>
              <a:latin typeface="Aptos Light"/>
            </a:endParaRPr>
          </a:p>
          <a:p>
            <a:pPr lvl="1" marL="571680" indent="-343080" defTabSz="914400">
              <a:lnSpc>
                <a:spcPct val="120000"/>
              </a:lnSpc>
              <a:spcBef>
                <a:spcPts val="499"/>
              </a:spcBef>
              <a:buClr>
                <a:srgbClr val="1d3433"/>
              </a:buClr>
              <a:buFont typeface="Walbaum Display"/>
              <a:buAutoNum type="arabicPeriod"/>
            </a:pPr>
            <a:r>
              <a:rPr b="0" lang="tr" sz="1800" spc="-1" strike="noStrike">
                <a:solidFill>
                  <a:schemeClr val="dk2"/>
                </a:solidFill>
                <a:latin typeface="Aptos Light"/>
              </a:rPr>
              <a:t>İkinci düzey</a:t>
            </a:r>
            <a:endParaRPr b="0" lang="tr-TR" sz="1800" spc="-1" strike="noStrike">
              <a:solidFill>
                <a:schemeClr val="dk2"/>
              </a:solidFill>
              <a:latin typeface="Aptos Light"/>
            </a:endParaRPr>
          </a:p>
          <a:p>
            <a:pPr lvl="2" marL="800280" indent="-343080" defTabSz="914400">
              <a:lnSpc>
                <a:spcPct val="120000"/>
              </a:lnSpc>
              <a:spcBef>
                <a:spcPts val="499"/>
              </a:spcBef>
              <a:buClr>
                <a:srgbClr val="1d3433"/>
              </a:buClr>
              <a:buFont typeface="Walbaum Display"/>
              <a:buAutoNum type="arabicPeriod"/>
            </a:pPr>
            <a:r>
              <a:rPr b="0" lang="tr" sz="1600" spc="-1" strike="noStrike">
                <a:solidFill>
                  <a:schemeClr val="dk2"/>
                </a:solidFill>
                <a:latin typeface="Aptos Light"/>
              </a:rPr>
              <a:t>Üçüncü düzey</a:t>
            </a:r>
            <a:endParaRPr b="0" lang="tr-TR" sz="1600" spc="-1" strike="noStrike">
              <a:solidFill>
                <a:schemeClr val="dk2"/>
              </a:solidFill>
              <a:latin typeface="Aptos Light"/>
            </a:endParaRPr>
          </a:p>
          <a:p>
            <a:pPr lvl="3" marL="1028880" indent="-343080" defTabSz="914400">
              <a:lnSpc>
                <a:spcPct val="120000"/>
              </a:lnSpc>
              <a:spcBef>
                <a:spcPts val="499"/>
              </a:spcBef>
              <a:buClr>
                <a:srgbClr val="1d3433"/>
              </a:buClr>
              <a:buFont typeface="Walbaum Display"/>
              <a:buAutoNum type="arabicPeriod"/>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1257480" indent="-343080" defTabSz="914400">
              <a:lnSpc>
                <a:spcPct val="120000"/>
              </a:lnSpc>
              <a:spcBef>
                <a:spcPts val="499"/>
              </a:spcBef>
              <a:buClr>
                <a:srgbClr val="1d3433"/>
              </a:buClr>
              <a:buFont typeface="Walbaum Display"/>
              <a:buAutoNum type="arabicPeriod"/>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20" name="PlaceHolder 3"/>
          <p:cNvSpPr>
            <a:spLocks noGrp="1"/>
          </p:cNvSpPr>
          <p:nvPr>
            <p:ph type="ftr" idx="7"/>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2">
                    <a:lumMod val="95000"/>
                    <a:lumOff val="5000"/>
                  </a:schemeClr>
                </a:solidFill>
                <a:latin typeface="Aptos Light"/>
              </a:defRPr>
            </a:lvl1pPr>
          </a:lstStyle>
          <a:p>
            <a:pPr indent="0" defTabSz="914400">
              <a:lnSpc>
                <a:spcPct val="100000"/>
              </a:lnSpc>
              <a:buNone/>
            </a:pPr>
            <a:r>
              <a:rPr b="0" lang="tr" sz="900" spc="-1" strike="noStrike">
                <a:solidFill>
                  <a:schemeClr val="dk2">
                    <a:lumMod val="95000"/>
                    <a:lumOff val="5000"/>
                  </a:schemeClr>
                </a:solidFill>
                <a:latin typeface="Aptos Light"/>
              </a:rPr>
              <a:t>&lt;footer&gt;</a:t>
            </a:r>
            <a:endParaRPr b="0" lang="en-US" sz="900" spc="-1" strike="noStrike">
              <a:solidFill>
                <a:srgbClr val="000000"/>
              </a:solidFill>
              <a:latin typeface="Times New Roman"/>
            </a:endParaRPr>
          </a:p>
        </p:txBody>
      </p:sp>
      <p:sp>
        <p:nvSpPr>
          <p:cNvPr id="21" name="PlaceHolder 4"/>
          <p:cNvSpPr>
            <a:spLocks noGrp="1"/>
          </p:cNvSpPr>
          <p:nvPr>
            <p:ph type="dt" idx="8"/>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lumMod val="95000"/>
                    <a:lumOff val="5000"/>
                  </a:schemeClr>
                </a:solidFill>
                <a:latin typeface="Aptos Light"/>
              </a:defRPr>
            </a:lvl1pPr>
          </a:lstStyle>
          <a:p>
            <a:pPr indent="0" algn="r" defTabSz="914400">
              <a:lnSpc>
                <a:spcPct val="100000"/>
              </a:lnSpc>
              <a:buNone/>
            </a:pPr>
            <a:r>
              <a:rPr b="0" lang="en-US" sz="900" spc="-1" strike="noStrike">
                <a:solidFill>
                  <a:schemeClr val="dk2">
                    <a:lumMod val="95000"/>
                    <a:lumOff val="5000"/>
                  </a:schemeClr>
                </a:solidFill>
                <a:latin typeface="Aptos Light"/>
              </a:rPr>
              <a:t>&lt;date/time&gt;</a:t>
            </a:r>
            <a:endParaRPr b="0" lang="en-US" sz="900" spc="-1" strike="noStrike">
              <a:solidFill>
                <a:srgbClr val="000000"/>
              </a:solidFill>
              <a:latin typeface="Times New Roman"/>
            </a:endParaRPr>
          </a:p>
        </p:txBody>
      </p:sp>
      <p:sp>
        <p:nvSpPr>
          <p:cNvPr id="22" name="PlaceHolder 5"/>
          <p:cNvSpPr>
            <a:spLocks noGrp="1"/>
          </p:cNvSpPr>
          <p:nvPr>
            <p:ph type="sldNum" idx="9"/>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2">
                    <a:lumMod val="95000"/>
                    <a:lumOff val="5000"/>
                  </a:schemeClr>
                </a:solidFill>
                <a:latin typeface="Aptos Light"/>
              </a:defRPr>
            </a:lvl1pPr>
          </a:lstStyle>
          <a:p>
            <a:pPr indent="0" algn="ctr" defTabSz="914400">
              <a:lnSpc>
                <a:spcPct val="100000"/>
              </a:lnSpc>
              <a:buNone/>
            </a:pPr>
            <a:fld id="{4605BCFF-B0A4-4F1F-A24B-47A25E0A7C8A}" type="slidenum">
              <a:rPr b="0" lang="en-US" sz="900" spc="-1" strike="noStrike">
                <a:solidFill>
                  <a:schemeClr val="dk2">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23" name="Düz Bağlayıcı 10"/>
          <p:cNvCxnSpPr/>
          <p:nvPr/>
        </p:nvCxnSpPr>
        <p:spPr>
          <a:xfrm flipH="1">
            <a:off x="0" y="1822320"/>
            <a:ext cx="12192120" cy="360"/>
          </a:xfrm>
          <a:prstGeom prst="straightConnector1">
            <a:avLst/>
          </a:prstGeom>
          <a:ln>
            <a:solidFill>
              <a:srgbClr val="131313">
                <a:lumMod val="75000"/>
                <a:lumOff val="25000"/>
                <a:alpha val="30000"/>
              </a:srgbClr>
            </a:solidFill>
          </a:ln>
        </p:spPr>
      </p:cxnSp>
      <p:cxnSp>
        <p:nvCxnSpPr>
          <p:cNvPr id="24" name="Düz Bağlayıcı 14"/>
          <p:cNvCxnSpPr/>
          <p:nvPr/>
        </p:nvCxnSpPr>
        <p:spPr>
          <a:xfrm flipH="1">
            <a:off x="0" y="6397920"/>
            <a:ext cx="12192120" cy="360"/>
          </a:xfrm>
          <a:prstGeom prst="straightConnector1">
            <a:avLst/>
          </a:prstGeom>
          <a:ln w="9525">
            <a:solidFill>
              <a:srgbClr val="131313">
                <a:lumMod val="75000"/>
                <a:lumOff val="25000"/>
                <a:alpha val="30000"/>
              </a:srgbClr>
            </a:solidFill>
          </a:ln>
        </p:spPr>
      </p:cxn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376920"/>
            <a:ext cx="4000320" cy="1225080"/>
          </a:xfrm>
          <a:prstGeom prst="rect">
            <a:avLst/>
          </a:prstGeom>
          <a:noFill/>
          <a:ln w="0">
            <a:noFill/>
          </a:ln>
        </p:spPr>
        <p:txBody>
          <a:bodyPr lIns="91440" rIns="91440" tIns="45720" bIns="45720" anchor="t">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250" name="PlaceHolder 2"/>
          <p:cNvSpPr>
            <a:spLocks noGrp="1"/>
          </p:cNvSpPr>
          <p:nvPr>
            <p:ph type="body"/>
          </p:nvPr>
        </p:nvSpPr>
        <p:spPr>
          <a:xfrm>
            <a:off x="0" y="1847160"/>
            <a:ext cx="4922280" cy="4544280"/>
          </a:xfrm>
          <a:prstGeom prst="rect">
            <a:avLst/>
          </a:prstGeom>
          <a:blipFill rotWithShape="0">
            <a:blip r:embed="rId2">
              <a:alphaModFix amt="80000"/>
            </a:blip>
            <a:stretch/>
          </a:blipFill>
          <a:ln w="0">
            <a:noFill/>
          </a:ln>
        </p:spPr>
        <p:txBody>
          <a:bodyPr lIns="90000" rIns="90000" tIns="45000" bIns="45000" anchor="t">
            <a:noAutofit/>
          </a:bodyPr>
          <a:p>
            <a:pPr indent="0" defTabSz="914400">
              <a:lnSpc>
                <a:spcPct val="100000"/>
              </a:lnSpc>
              <a:buNone/>
              <a:tabLst>
                <a:tab algn="l" pos="0"/>
              </a:tabLst>
            </a:pPr>
            <a:r>
              <a:rPr b="0" lang="tr" sz="1800" spc="-1" strike="noStrike">
                <a:solidFill>
                  <a:schemeClr val="dk1"/>
                </a:solidFill>
                <a:latin typeface="Aptos Light"/>
              </a:rPr>
              <a:t> </a:t>
            </a:r>
            <a:endParaRPr b="0" lang="tr-TR" sz="1800" spc="-1" strike="noStrike">
              <a:solidFill>
                <a:schemeClr val="dk2"/>
              </a:solidFill>
              <a:latin typeface="Aptos Light"/>
            </a:endParaRPr>
          </a:p>
        </p:txBody>
      </p:sp>
      <p:sp>
        <p:nvSpPr>
          <p:cNvPr id="251" name="PlaceHolder 3"/>
          <p:cNvSpPr>
            <a:spLocks noGrp="1"/>
          </p:cNvSpPr>
          <p:nvPr>
            <p:ph type="body"/>
          </p:nvPr>
        </p:nvSpPr>
        <p:spPr>
          <a:xfrm>
            <a:off x="5438520" y="376920"/>
            <a:ext cx="6140880" cy="579708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252" name="PlaceHolder 4"/>
          <p:cNvSpPr>
            <a:spLocks noGrp="1"/>
          </p:cNvSpPr>
          <p:nvPr>
            <p:ph type="ftr" idx="88"/>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253" name="PlaceHolder 5"/>
          <p:cNvSpPr>
            <a:spLocks noGrp="1"/>
          </p:cNvSpPr>
          <p:nvPr>
            <p:ph type="dt" idx="89"/>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254" name="PlaceHolder 6"/>
          <p:cNvSpPr>
            <a:spLocks noGrp="1"/>
          </p:cNvSpPr>
          <p:nvPr>
            <p:ph type="sldNum" idx="90"/>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98C18A4E-DB9C-4CF2-ACCA-6F4DCDA46A23}"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255" name="Düz Bağlayıcı 13"/>
          <p:cNvCxnSpPr/>
          <p:nvPr/>
        </p:nvCxnSpPr>
        <p:spPr>
          <a:xfrm flipH="1">
            <a:off x="0" y="6397920"/>
            <a:ext cx="12192120" cy="360"/>
          </a:xfrm>
          <a:prstGeom prst="straightConnector1">
            <a:avLst/>
          </a:prstGeom>
          <a:ln w="9525">
            <a:solidFill>
              <a:srgbClr val="1d3433">
                <a:alpha val="25000"/>
              </a:srgbClr>
            </a:solidFill>
          </a:ln>
        </p:spPr>
      </p:cxnSp>
      <p:cxnSp>
        <p:nvCxnSpPr>
          <p:cNvPr id="256" name="Düz Bağlayıcı 8"/>
          <p:cNvCxnSpPr/>
          <p:nvPr/>
        </p:nvCxnSpPr>
        <p:spPr>
          <a:xfrm flipH="1">
            <a:off x="0" y="1849320"/>
            <a:ext cx="4648320" cy="360"/>
          </a:xfrm>
          <a:prstGeom prst="straightConnector1">
            <a:avLst/>
          </a:prstGeom>
          <a:ln w="9525">
            <a:solidFill>
              <a:srgbClr val="1d3433">
                <a:alpha val="25000"/>
              </a:srgbClr>
            </a:solidFill>
          </a:ln>
        </p:spPr>
      </p:cxnSp>
      <p:cxnSp>
        <p:nvCxnSpPr>
          <p:cNvPr id="257" name="Düz Bağlayıcı 6"/>
          <p:cNvCxnSpPr/>
          <p:nvPr/>
        </p:nvCxnSpPr>
        <p:spPr>
          <a:xfrm>
            <a:off x="4922280" y="0"/>
            <a:ext cx="360" cy="6858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707" r:id="rId3"/>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8" name="PlaceHolder 1"/>
          <p:cNvSpPr>
            <a:spLocks noGrp="1"/>
          </p:cNvSpPr>
          <p:nvPr>
            <p:ph type="title"/>
          </p:nvPr>
        </p:nvSpPr>
        <p:spPr>
          <a:xfrm>
            <a:off x="457200" y="4407480"/>
            <a:ext cx="3542760" cy="1732320"/>
          </a:xfrm>
          <a:prstGeom prst="rect">
            <a:avLst/>
          </a:prstGeom>
          <a:noFill/>
          <a:ln w="0">
            <a:noFill/>
          </a:ln>
        </p:spPr>
        <p:txBody>
          <a:bodyPr lIns="91440" rIns="91440" tIns="45720" bIns="45720" anchor="t">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259" name="PlaceHolder 2"/>
          <p:cNvSpPr>
            <a:spLocks noGrp="1"/>
          </p:cNvSpPr>
          <p:nvPr>
            <p:ph type="body"/>
          </p:nvPr>
        </p:nvSpPr>
        <p:spPr>
          <a:xfrm>
            <a:off x="0" y="466560"/>
            <a:ext cx="4459680" cy="3601080"/>
          </a:xfrm>
          <a:prstGeom prst="rect">
            <a:avLst/>
          </a:prstGeom>
          <a:blipFill rotWithShape="0">
            <a:blip r:embed="rId2">
              <a:alphaModFix amt="80000"/>
            </a:blip>
            <a:stretch/>
          </a:blipFill>
          <a:ln w="0">
            <a:noFill/>
          </a:ln>
        </p:spPr>
        <p:txBody>
          <a:bodyPr lIns="90000" rIns="90000" tIns="45000" bIns="45000" anchor="t">
            <a:noAutofit/>
          </a:bodyPr>
          <a:p>
            <a:pPr indent="0" defTabSz="914400">
              <a:lnSpc>
                <a:spcPct val="100000"/>
              </a:lnSpc>
              <a:buNone/>
              <a:tabLst>
                <a:tab algn="l" pos="0"/>
              </a:tabLst>
            </a:pPr>
            <a:r>
              <a:rPr b="0" lang="tr" sz="1800" spc="-1" strike="noStrike">
                <a:solidFill>
                  <a:schemeClr val="dk1"/>
                </a:solidFill>
                <a:latin typeface="Aptos Light"/>
              </a:rPr>
              <a:t> </a:t>
            </a:r>
            <a:endParaRPr b="0" lang="tr-TR" sz="1800" spc="-1" strike="noStrike">
              <a:solidFill>
                <a:schemeClr val="dk2"/>
              </a:solidFill>
              <a:latin typeface="Aptos Light"/>
            </a:endParaRPr>
          </a:p>
        </p:txBody>
      </p:sp>
      <p:sp>
        <p:nvSpPr>
          <p:cNvPr id="260" name="PlaceHolder 3"/>
          <p:cNvSpPr>
            <a:spLocks noGrp="1"/>
          </p:cNvSpPr>
          <p:nvPr>
            <p:ph type="body"/>
          </p:nvPr>
        </p:nvSpPr>
        <p:spPr>
          <a:xfrm>
            <a:off x="4892760" y="788760"/>
            <a:ext cx="6730200" cy="538560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261" name="PlaceHolder 4"/>
          <p:cNvSpPr>
            <a:spLocks noGrp="1"/>
          </p:cNvSpPr>
          <p:nvPr>
            <p:ph type="ftr" idx="91"/>
          </p:nvPr>
        </p:nvSpPr>
        <p:spPr>
          <a:xfrm>
            <a:off x="457200" y="6446160"/>
            <a:ext cx="354312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262" name="PlaceHolder 5"/>
          <p:cNvSpPr>
            <a:spLocks noGrp="1"/>
          </p:cNvSpPr>
          <p:nvPr>
            <p:ph type="dt" idx="92"/>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263" name="PlaceHolder 6"/>
          <p:cNvSpPr>
            <a:spLocks noGrp="1"/>
          </p:cNvSpPr>
          <p:nvPr>
            <p:ph type="sldNum" idx="93"/>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86E9EE50-696F-4C8D-AFF8-190C439AA33A}"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264" name="Düz Bağlayıcı 13"/>
          <p:cNvCxnSpPr/>
          <p:nvPr/>
        </p:nvCxnSpPr>
        <p:spPr>
          <a:xfrm flipH="1">
            <a:off x="0" y="6397920"/>
            <a:ext cx="12192120" cy="360"/>
          </a:xfrm>
          <a:prstGeom prst="straightConnector1">
            <a:avLst/>
          </a:prstGeom>
          <a:ln w="9525">
            <a:solidFill>
              <a:srgbClr val="1d3433">
                <a:alpha val="25000"/>
              </a:srgbClr>
            </a:solidFill>
          </a:ln>
        </p:spPr>
      </p:cxnSp>
      <p:cxnSp>
        <p:nvCxnSpPr>
          <p:cNvPr id="265" name="Düz Bağlayıcı 8"/>
          <p:cNvCxnSpPr/>
          <p:nvPr/>
        </p:nvCxnSpPr>
        <p:spPr>
          <a:xfrm flipH="1">
            <a:off x="0" y="4068000"/>
            <a:ext cx="4460040" cy="360"/>
          </a:xfrm>
          <a:prstGeom prst="straightConnector1">
            <a:avLst/>
          </a:prstGeom>
          <a:ln w="9525">
            <a:solidFill>
              <a:srgbClr val="1d3433">
                <a:alpha val="25000"/>
              </a:srgbClr>
            </a:solidFill>
          </a:ln>
        </p:spPr>
      </p:cxnSp>
      <p:cxnSp>
        <p:nvCxnSpPr>
          <p:cNvPr id="266" name="Düz Bağlayıcı 6"/>
          <p:cNvCxnSpPr/>
          <p:nvPr/>
        </p:nvCxnSpPr>
        <p:spPr>
          <a:xfrm>
            <a:off x="4459680" y="0"/>
            <a:ext cx="360" cy="6858360"/>
          </a:xfrm>
          <a:prstGeom prst="straightConnector1">
            <a:avLst/>
          </a:prstGeom>
          <a:ln w="9525">
            <a:solidFill>
              <a:srgbClr val="1d3433">
                <a:alpha val="25000"/>
              </a:srgbClr>
            </a:solidFill>
          </a:ln>
        </p:spPr>
      </p:cxnSp>
      <p:cxnSp>
        <p:nvCxnSpPr>
          <p:cNvPr id="267" name="Düz Bağlayıcı 9"/>
          <p:cNvCxnSpPr/>
          <p:nvPr/>
        </p:nvCxnSpPr>
        <p:spPr>
          <a:xfrm flipH="1">
            <a:off x="0" y="459720"/>
            <a:ext cx="12192120" cy="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709" r:id="rId3"/>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d3433"/>
        </a:solidFill>
      </p:bgPr>
    </p:bg>
    <p:spTree>
      <p:nvGrpSpPr>
        <p:cNvPr id="1" name=""/>
        <p:cNvGrpSpPr/>
        <p:nvPr/>
      </p:nvGrpSpPr>
      <p:grpSpPr>
        <a:xfrm>
          <a:off x="0" y="0"/>
          <a:ext cx="0" cy="0"/>
          <a:chOff x="0" y="0"/>
          <a:chExt cx="0" cy="0"/>
        </a:xfrm>
      </p:grpSpPr>
      <p:sp>
        <p:nvSpPr>
          <p:cNvPr id="268" name="Dikdörtgen 5"/>
          <p:cNvSpPr/>
          <p:nvPr/>
        </p:nvSpPr>
        <p:spPr>
          <a:xfrm>
            <a:off x="0" y="0"/>
            <a:ext cx="12191760" cy="685764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Light"/>
            </a:endParaRPr>
          </a:p>
        </p:txBody>
      </p:sp>
      <p:sp>
        <p:nvSpPr>
          <p:cNvPr id="269" name="PlaceHolder 1"/>
          <p:cNvSpPr>
            <a:spLocks noGrp="1"/>
          </p:cNvSpPr>
          <p:nvPr>
            <p:ph type="title"/>
          </p:nvPr>
        </p:nvSpPr>
        <p:spPr>
          <a:xfrm>
            <a:off x="1188720" y="5264640"/>
            <a:ext cx="9811080" cy="1096920"/>
          </a:xfrm>
          <a:prstGeom prst="rect">
            <a:avLst/>
          </a:prstGeom>
          <a:noFill/>
          <a:ln w="0">
            <a:noFill/>
          </a:ln>
        </p:spPr>
        <p:txBody>
          <a:bodyPr lIns="91440" rIns="91440" tIns="45720" bIns="45720" anchor="ctr">
            <a:normAutofit/>
          </a:bodyPr>
          <a:p>
            <a:pPr indent="0" algn="ctr" defTabSz="914400">
              <a:lnSpc>
                <a:spcPct val="110000"/>
              </a:lnSpc>
              <a:buNone/>
            </a:pPr>
            <a:r>
              <a:rPr b="0" lang="tr" sz="2800" spc="97" strike="noStrike" cap="all">
                <a:solidFill>
                  <a:schemeClr val="dk2">
                    <a:lumMod val="90000"/>
                  </a:schemeClr>
                </a:solidFill>
                <a:latin typeface="Aptos Light"/>
              </a:rPr>
              <a:t>Asıl başlık stillerini düzenlemek için tıklayın</a:t>
            </a:r>
            <a:endParaRPr b="0" lang="tr-TR" sz="2800" spc="-1" strike="noStrike">
              <a:solidFill>
                <a:schemeClr val="dk1"/>
              </a:solidFill>
              <a:latin typeface="Aptos Light"/>
            </a:endParaRPr>
          </a:p>
        </p:txBody>
      </p:sp>
      <p:sp>
        <p:nvSpPr>
          <p:cNvPr id="270" name="PlaceHolder 2"/>
          <p:cNvSpPr>
            <a:spLocks noGrp="1"/>
          </p:cNvSpPr>
          <p:nvPr>
            <p:ph type="body"/>
          </p:nvPr>
        </p:nvSpPr>
        <p:spPr>
          <a:xfrm>
            <a:off x="493920" y="676800"/>
            <a:ext cx="11201040" cy="4205880"/>
          </a:xfrm>
          <a:prstGeom prst="rect">
            <a:avLst/>
          </a:prstGeom>
          <a:noFill/>
          <a:ln w="0">
            <a:noFill/>
          </a:ln>
        </p:spPr>
        <p:txBody>
          <a:bodyPr lIns="91440" rIns="91440" tIns="45720" bIns="45720" anchor="b">
            <a:normAutofit/>
          </a:bodyPr>
          <a:p>
            <a:pPr indent="0" algn="ctr" defTabSz="914400">
              <a:lnSpc>
                <a:spcPct val="90000"/>
              </a:lnSpc>
              <a:buNone/>
              <a:tabLst>
                <a:tab algn="l" pos="0"/>
              </a:tabLst>
            </a:pPr>
            <a:r>
              <a:rPr b="0" lang="tr" sz="27800" spc="-1" strike="noStrike">
                <a:solidFill>
                  <a:schemeClr val="dk2">
                    <a:lumMod val="90000"/>
                  </a:schemeClr>
                </a:solidFill>
                <a:latin typeface="Walbaum Display"/>
              </a:rPr>
              <a:t>##%</a:t>
            </a:r>
            <a:endParaRPr b="0" lang="tr-TR" sz="27800" spc="-1" strike="noStrike">
              <a:solidFill>
                <a:schemeClr val="dk2"/>
              </a:solidFill>
              <a:latin typeface="Aptos Light"/>
            </a:endParaRPr>
          </a:p>
        </p:txBody>
      </p:sp>
      <p:sp>
        <p:nvSpPr>
          <p:cNvPr id="271" name="PlaceHolder 3"/>
          <p:cNvSpPr>
            <a:spLocks noGrp="1"/>
          </p:cNvSpPr>
          <p:nvPr>
            <p:ph type="ftr" idx="94"/>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2">
                    <a:lumMod val="95000"/>
                    <a:lumOff val="5000"/>
                  </a:schemeClr>
                </a:solidFill>
                <a:latin typeface="Aptos Light"/>
              </a:defRPr>
            </a:lvl1pPr>
          </a:lstStyle>
          <a:p>
            <a:pPr indent="0" defTabSz="914400">
              <a:lnSpc>
                <a:spcPct val="100000"/>
              </a:lnSpc>
              <a:buNone/>
            </a:pPr>
            <a:r>
              <a:rPr b="0" lang="tr" sz="900" spc="-1" strike="noStrike">
                <a:solidFill>
                  <a:schemeClr val="dk2">
                    <a:lumMod val="95000"/>
                    <a:lumOff val="5000"/>
                  </a:schemeClr>
                </a:solidFill>
                <a:latin typeface="Aptos Light"/>
              </a:rPr>
              <a:t>&lt;footer&gt;</a:t>
            </a:r>
            <a:endParaRPr b="0" lang="en-US" sz="900" spc="-1" strike="noStrike">
              <a:solidFill>
                <a:srgbClr val="ffffff"/>
              </a:solidFill>
              <a:latin typeface="Times New Roman"/>
            </a:endParaRPr>
          </a:p>
        </p:txBody>
      </p:sp>
      <p:sp>
        <p:nvSpPr>
          <p:cNvPr id="272" name="PlaceHolder 4"/>
          <p:cNvSpPr>
            <a:spLocks noGrp="1"/>
          </p:cNvSpPr>
          <p:nvPr>
            <p:ph type="dt" idx="95"/>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lumMod val="95000"/>
                    <a:lumOff val="5000"/>
                  </a:schemeClr>
                </a:solidFill>
                <a:latin typeface="Aptos Light"/>
              </a:defRPr>
            </a:lvl1pPr>
          </a:lstStyle>
          <a:p>
            <a:pPr indent="0" algn="r" defTabSz="914400">
              <a:lnSpc>
                <a:spcPct val="100000"/>
              </a:lnSpc>
              <a:buNone/>
            </a:pPr>
            <a:r>
              <a:rPr b="0" lang="en-US" sz="900" spc="-1" strike="noStrike">
                <a:solidFill>
                  <a:schemeClr val="dk2">
                    <a:lumMod val="95000"/>
                    <a:lumOff val="5000"/>
                  </a:schemeClr>
                </a:solidFill>
                <a:latin typeface="Aptos Light"/>
              </a:rPr>
              <a:t>&lt;date/time&gt;</a:t>
            </a:r>
            <a:endParaRPr b="0" lang="en-US" sz="900" spc="-1" strike="noStrike">
              <a:solidFill>
                <a:srgbClr val="ffffff"/>
              </a:solidFill>
              <a:latin typeface="Times New Roman"/>
            </a:endParaRPr>
          </a:p>
        </p:txBody>
      </p:sp>
      <p:sp>
        <p:nvSpPr>
          <p:cNvPr id="273" name="PlaceHolder 5"/>
          <p:cNvSpPr>
            <a:spLocks noGrp="1"/>
          </p:cNvSpPr>
          <p:nvPr>
            <p:ph type="sldNum" idx="96"/>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2">
                    <a:lumMod val="95000"/>
                    <a:lumOff val="5000"/>
                  </a:schemeClr>
                </a:solidFill>
                <a:latin typeface="Aptos Light"/>
              </a:defRPr>
            </a:lvl1pPr>
          </a:lstStyle>
          <a:p>
            <a:pPr indent="0" algn="ctr" defTabSz="914400">
              <a:lnSpc>
                <a:spcPct val="100000"/>
              </a:lnSpc>
              <a:buNone/>
            </a:pPr>
            <a:fld id="{730BB2BE-A3AA-41AF-BE7F-BE4D7F3E02C1}" type="slidenum">
              <a:rPr b="0" lang="en-US" sz="900" spc="-1" strike="noStrike">
                <a:solidFill>
                  <a:schemeClr val="dk2">
                    <a:lumMod val="95000"/>
                    <a:lumOff val="5000"/>
                  </a:schemeClr>
                </a:solidFill>
                <a:latin typeface="Aptos Light"/>
              </a:rPr>
              <a:t>&lt;number&gt;</a:t>
            </a:fld>
            <a:endParaRPr b="0" lang="en-US" sz="900" spc="-1" strike="noStrike">
              <a:solidFill>
                <a:srgbClr val="ffffff"/>
              </a:solidFill>
              <a:latin typeface="Times New Roman"/>
            </a:endParaRPr>
          </a:p>
        </p:txBody>
      </p:sp>
      <p:cxnSp>
        <p:nvCxnSpPr>
          <p:cNvPr id="274" name="Düz Bağlayıcı 9"/>
          <p:cNvCxnSpPr/>
          <p:nvPr/>
        </p:nvCxnSpPr>
        <p:spPr>
          <a:xfrm flipH="1">
            <a:off x="0" y="5018400"/>
            <a:ext cx="12192120" cy="360"/>
          </a:xfrm>
          <a:prstGeom prst="straightConnector1">
            <a:avLst/>
          </a:prstGeom>
          <a:ln w="9525">
            <a:solidFill>
              <a:srgbClr val="f3f2ed">
                <a:alpha val="25000"/>
              </a:srgbClr>
            </a:solidFill>
          </a:ln>
        </p:spPr>
      </p:cxnSp>
    </p:spTree>
  </p:cSld>
  <p:clrMap bg1="lt1" bg2="lt2" tx1="dk1" tx2="dk2" accent1="accent1" accent2="accent2" accent3="accent3" accent4="accent4" accent5="accent5" accent6="accent6" hlink="hlink" folHlink="folHlink"/>
  <p:sldLayoutIdLst>
    <p:sldLayoutId id="2147483711" r:id="rId2"/>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5" name="Dikdörtgen 8"/>
          <p:cNvSpPr/>
          <p:nvPr/>
        </p:nvSpPr>
        <p:spPr>
          <a:xfrm>
            <a:off x="0" y="0"/>
            <a:ext cx="12191760" cy="6857640"/>
          </a:xfrm>
          <a:prstGeom prst="rect">
            <a:avLst/>
          </a:prstGeom>
          <a:solidFill>
            <a:schemeClr val="accent2">
              <a:alpha val="7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Light"/>
            </a:endParaRPr>
          </a:p>
        </p:txBody>
      </p:sp>
      <p:sp>
        <p:nvSpPr>
          <p:cNvPr id="276" name="PlaceHolder 1"/>
          <p:cNvSpPr>
            <a:spLocks noGrp="1"/>
          </p:cNvSpPr>
          <p:nvPr>
            <p:ph type="title"/>
          </p:nvPr>
        </p:nvSpPr>
        <p:spPr>
          <a:xfrm>
            <a:off x="806040" y="5248800"/>
            <a:ext cx="10579320" cy="895680"/>
          </a:xfrm>
          <a:prstGeom prst="rect">
            <a:avLst/>
          </a:prstGeom>
          <a:noFill/>
          <a:ln w="0">
            <a:noFill/>
          </a:ln>
        </p:spPr>
        <p:txBody>
          <a:bodyPr lIns="91440" rIns="91440" tIns="45720" bIns="45720" anchor="ctr">
            <a:normAutofit/>
          </a:bodyPr>
          <a:p>
            <a:pPr indent="0" algn="ctr" defTabSz="914400">
              <a:lnSpc>
                <a:spcPct val="110000"/>
              </a:lnSpc>
              <a:buNone/>
            </a:pPr>
            <a:r>
              <a:rPr b="0" lang="tr" sz="2400" spc="199" strike="noStrike" cap="all">
                <a:solidFill>
                  <a:schemeClr val="accent4">
                    <a:lumMod val="75000"/>
                  </a:schemeClr>
                </a:solidFill>
                <a:latin typeface="Aptos Light"/>
              </a:rPr>
              <a:t>Asıl başlık stillerini düzenlemek için tıklayın</a:t>
            </a:r>
            <a:endParaRPr b="0" lang="tr-TR" sz="2400" spc="-1" strike="noStrike">
              <a:solidFill>
                <a:schemeClr val="dk1"/>
              </a:solidFill>
              <a:latin typeface="Aptos Light"/>
            </a:endParaRPr>
          </a:p>
        </p:txBody>
      </p:sp>
      <p:sp>
        <p:nvSpPr>
          <p:cNvPr id="277" name="PlaceHolder 2"/>
          <p:cNvSpPr>
            <a:spLocks noGrp="1"/>
          </p:cNvSpPr>
          <p:nvPr>
            <p:ph type="body"/>
          </p:nvPr>
        </p:nvSpPr>
        <p:spPr>
          <a:xfrm>
            <a:off x="495360" y="603360"/>
            <a:ext cx="11201040" cy="4205880"/>
          </a:xfrm>
          <a:prstGeom prst="rect">
            <a:avLst/>
          </a:prstGeom>
          <a:noFill/>
          <a:ln w="0">
            <a:noFill/>
          </a:ln>
        </p:spPr>
        <p:txBody>
          <a:bodyPr lIns="91440" rIns="91440" tIns="45720" bIns="45720" anchor="b">
            <a:normAutofit/>
          </a:bodyPr>
          <a:p>
            <a:pPr indent="0" algn="ctr" defTabSz="914400">
              <a:lnSpc>
                <a:spcPct val="90000"/>
              </a:lnSpc>
              <a:buNone/>
              <a:tabLst>
                <a:tab algn="l" pos="0"/>
              </a:tabLst>
            </a:pPr>
            <a:r>
              <a:rPr b="0" lang="tr" sz="27800" spc="-1" strike="noStrike">
                <a:solidFill>
                  <a:schemeClr val="accent4">
                    <a:lumMod val="75000"/>
                  </a:schemeClr>
                </a:solidFill>
                <a:latin typeface="Walbaum Display"/>
              </a:rPr>
              <a:t>##%</a:t>
            </a:r>
            <a:endParaRPr b="0" lang="tr-TR" sz="27800" spc="-1" strike="noStrike">
              <a:solidFill>
                <a:schemeClr val="dk2"/>
              </a:solidFill>
              <a:latin typeface="Aptos Light"/>
            </a:endParaRPr>
          </a:p>
        </p:txBody>
      </p:sp>
      <p:sp>
        <p:nvSpPr>
          <p:cNvPr id="278" name="PlaceHolder 3"/>
          <p:cNvSpPr>
            <a:spLocks noGrp="1"/>
          </p:cNvSpPr>
          <p:nvPr>
            <p:ph type="ftr" idx="97"/>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2">
                    <a:lumMod val="95000"/>
                    <a:lumOff val="5000"/>
                  </a:schemeClr>
                </a:solidFill>
                <a:latin typeface="Aptos Light"/>
              </a:defRPr>
            </a:lvl1pPr>
          </a:lstStyle>
          <a:p>
            <a:pPr indent="0" defTabSz="914400">
              <a:lnSpc>
                <a:spcPct val="100000"/>
              </a:lnSpc>
              <a:buNone/>
            </a:pPr>
            <a:r>
              <a:rPr b="0" lang="tr" sz="900" spc="-1" strike="noStrike">
                <a:solidFill>
                  <a:schemeClr val="dk2">
                    <a:lumMod val="95000"/>
                    <a:lumOff val="5000"/>
                  </a:schemeClr>
                </a:solidFill>
                <a:latin typeface="Aptos Light"/>
              </a:rPr>
              <a:t>&lt;footer&gt;</a:t>
            </a:r>
            <a:endParaRPr b="0" lang="en-US" sz="900" spc="-1" strike="noStrike">
              <a:solidFill>
                <a:srgbClr val="000000"/>
              </a:solidFill>
              <a:latin typeface="Times New Roman"/>
            </a:endParaRPr>
          </a:p>
        </p:txBody>
      </p:sp>
      <p:sp>
        <p:nvSpPr>
          <p:cNvPr id="279" name="PlaceHolder 4"/>
          <p:cNvSpPr>
            <a:spLocks noGrp="1"/>
          </p:cNvSpPr>
          <p:nvPr>
            <p:ph type="dt" idx="98"/>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lumMod val="95000"/>
                    <a:lumOff val="5000"/>
                  </a:schemeClr>
                </a:solidFill>
                <a:latin typeface="Aptos Light"/>
              </a:defRPr>
            </a:lvl1pPr>
          </a:lstStyle>
          <a:p>
            <a:pPr indent="0" algn="r" defTabSz="914400">
              <a:lnSpc>
                <a:spcPct val="100000"/>
              </a:lnSpc>
              <a:buNone/>
            </a:pPr>
            <a:r>
              <a:rPr b="0" lang="en-US" sz="900" spc="-1" strike="noStrike">
                <a:solidFill>
                  <a:schemeClr val="dk2">
                    <a:lumMod val="95000"/>
                    <a:lumOff val="5000"/>
                  </a:schemeClr>
                </a:solidFill>
                <a:latin typeface="Aptos Light"/>
              </a:rPr>
              <a:t>&lt;date/time&gt;</a:t>
            </a:r>
            <a:endParaRPr b="0" lang="en-US" sz="900" spc="-1" strike="noStrike">
              <a:solidFill>
                <a:srgbClr val="000000"/>
              </a:solidFill>
              <a:latin typeface="Times New Roman"/>
            </a:endParaRPr>
          </a:p>
        </p:txBody>
      </p:sp>
      <p:sp>
        <p:nvSpPr>
          <p:cNvPr id="280" name="PlaceHolder 5"/>
          <p:cNvSpPr>
            <a:spLocks noGrp="1"/>
          </p:cNvSpPr>
          <p:nvPr>
            <p:ph type="sldNum" idx="99"/>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2">
                    <a:lumMod val="95000"/>
                    <a:lumOff val="5000"/>
                  </a:schemeClr>
                </a:solidFill>
                <a:latin typeface="Aptos Light"/>
              </a:defRPr>
            </a:lvl1pPr>
          </a:lstStyle>
          <a:p>
            <a:pPr indent="0" algn="ctr" defTabSz="914400">
              <a:lnSpc>
                <a:spcPct val="100000"/>
              </a:lnSpc>
              <a:buNone/>
            </a:pPr>
            <a:fld id="{F73FFA39-38C2-48C4-B7EF-50BE23D92D2B}" type="slidenum">
              <a:rPr b="0" lang="en-US" sz="900" spc="-1" strike="noStrike">
                <a:solidFill>
                  <a:schemeClr val="dk2">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281" name="Düz Bağlayıcı 5"/>
          <p:cNvCxnSpPr/>
          <p:nvPr/>
        </p:nvCxnSpPr>
        <p:spPr>
          <a:xfrm flipH="1">
            <a:off x="0" y="5018400"/>
            <a:ext cx="12192120" cy="360"/>
          </a:xfrm>
          <a:prstGeom prst="straightConnector1">
            <a:avLst/>
          </a:prstGeom>
          <a:ln w="9525">
            <a:solidFill>
              <a:srgbClr val="1d3433">
                <a:alpha val="30000"/>
              </a:srgbClr>
            </a:solidFill>
          </a:ln>
        </p:spPr>
      </p:cxnSp>
      <p:cxnSp>
        <p:nvCxnSpPr>
          <p:cNvPr id="282" name="Düz Bağlayıcı 7"/>
          <p:cNvCxnSpPr/>
          <p:nvPr/>
        </p:nvCxnSpPr>
        <p:spPr>
          <a:xfrm flipH="1">
            <a:off x="0" y="6396120"/>
            <a:ext cx="12192120" cy="360"/>
          </a:xfrm>
          <a:prstGeom prst="straightConnector1">
            <a:avLst/>
          </a:prstGeom>
          <a:ln w="9525">
            <a:solidFill>
              <a:srgbClr val="1d3433">
                <a:alpha val="30000"/>
              </a:srgbClr>
            </a:solidFill>
          </a:ln>
        </p:spPr>
      </p:cxnSp>
    </p:spTree>
  </p:cSld>
  <p:clrMap bg1="lt1" bg2="lt2" tx1="dk1" tx2="dk2" accent1="accent1" accent2="accent2" accent3="accent3" accent4="accent4" accent5="accent5" accent6="accent6" hlink="hlink" folHlink="folHlink"/>
  <p:sldLayoutIdLst>
    <p:sldLayoutId id="2147483713" r:id="rId2"/>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2ed"/>
        </a:solidFill>
      </p:bgPr>
    </p:bg>
    <p:spTree>
      <p:nvGrpSpPr>
        <p:cNvPr id="1" name=""/>
        <p:cNvGrpSpPr/>
        <p:nvPr/>
      </p:nvGrpSpPr>
      <p:grpSpPr>
        <a:xfrm>
          <a:off x="0" y="0"/>
          <a:ext cx="0" cy="0"/>
          <a:chOff x="0" y="0"/>
          <a:chExt cx="0" cy="0"/>
        </a:xfrm>
      </p:grpSpPr>
      <p:sp>
        <p:nvSpPr>
          <p:cNvPr id="283" name="PlaceHolder 1"/>
          <p:cNvSpPr>
            <a:spLocks noGrp="1"/>
          </p:cNvSpPr>
          <p:nvPr>
            <p:ph type="title"/>
          </p:nvPr>
        </p:nvSpPr>
        <p:spPr>
          <a:xfrm>
            <a:off x="7772400" y="1480320"/>
            <a:ext cx="3848760" cy="2871000"/>
          </a:xfrm>
          <a:prstGeom prst="rect">
            <a:avLst/>
          </a:prstGeom>
          <a:noFill/>
          <a:ln w="0">
            <a:noFill/>
          </a:ln>
        </p:spPr>
        <p:txBody>
          <a:bodyPr lIns="91440" rIns="91440" tIns="45720" bIns="45720" anchor="ctr">
            <a:normAutofit/>
          </a:bodyPr>
          <a:p>
            <a:pPr indent="0" algn="ctr" defTabSz="914400">
              <a:lnSpc>
                <a:spcPct val="90000"/>
              </a:lnSpc>
              <a:buNone/>
            </a:pPr>
            <a:r>
              <a:rPr b="0" lang="tr" sz="3600" spc="-1" strike="noStrike">
                <a:solidFill>
                  <a:schemeClr val="dk2">
                    <a:alpha val="90000"/>
                  </a:schemeClr>
                </a:solidFill>
                <a:latin typeface="Walbaum Display"/>
              </a:rPr>
              <a:t>Asıl başlık stilini düzenlemek için tıklayın</a:t>
            </a:r>
            <a:endParaRPr b="0" lang="tr-TR" sz="3600" spc="-1" strike="noStrike">
              <a:solidFill>
                <a:schemeClr val="dk1"/>
              </a:solidFill>
              <a:latin typeface="Aptos Light"/>
            </a:endParaRPr>
          </a:p>
        </p:txBody>
      </p:sp>
      <p:sp>
        <p:nvSpPr>
          <p:cNvPr id="284" name="PlaceHolder 2"/>
          <p:cNvSpPr>
            <a:spLocks noGrp="1"/>
          </p:cNvSpPr>
          <p:nvPr>
            <p:ph type="body"/>
          </p:nvPr>
        </p:nvSpPr>
        <p:spPr>
          <a:xfrm>
            <a:off x="0" y="0"/>
            <a:ext cx="7203960" cy="6859440"/>
          </a:xfrm>
          <a:prstGeom prst="rect">
            <a:avLst/>
          </a:prstGeom>
          <a:blipFill rotWithShape="0">
            <a:blip r:embed="rId2">
              <a:alphaModFix amt="80000"/>
            </a:blip>
            <a:stretch/>
          </a:blipFill>
          <a:ln w="0">
            <a:noFill/>
          </a:ln>
        </p:spPr>
        <p:txBody>
          <a:bodyPr lIns="90000" rIns="90000" tIns="45000" bIns="45000" anchor="t">
            <a:noAutofit/>
          </a:bodyPr>
          <a:p>
            <a:pPr indent="0" defTabSz="914400">
              <a:lnSpc>
                <a:spcPct val="100000"/>
              </a:lnSpc>
              <a:buNone/>
              <a:tabLst>
                <a:tab algn="l" pos="0"/>
              </a:tabLst>
            </a:pPr>
            <a:r>
              <a:rPr b="0" lang="tr" sz="1800" spc="-1" strike="noStrike">
                <a:solidFill>
                  <a:schemeClr val="dk1"/>
                </a:solidFill>
                <a:latin typeface="Aptos Light"/>
              </a:rPr>
              <a:t> </a:t>
            </a:r>
            <a:endParaRPr b="0" lang="tr-TR" sz="1800" spc="-1" strike="noStrike">
              <a:solidFill>
                <a:schemeClr val="dk2"/>
              </a:solidFill>
              <a:latin typeface="Aptos Light"/>
            </a:endParaRPr>
          </a:p>
        </p:txBody>
      </p:sp>
      <p:sp>
        <p:nvSpPr>
          <p:cNvPr id="285" name="PlaceHolder 3"/>
          <p:cNvSpPr>
            <a:spLocks noGrp="1"/>
          </p:cNvSpPr>
          <p:nvPr>
            <p:ph type="ftr" idx="100"/>
          </p:nvPr>
        </p:nvSpPr>
        <p:spPr>
          <a:xfrm>
            <a:off x="7429680" y="6446160"/>
            <a:ext cx="29552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2">
                    <a:lumMod val="95000"/>
                    <a:lumOff val="5000"/>
                  </a:schemeClr>
                </a:solidFill>
                <a:latin typeface="Aptos Light"/>
              </a:defRPr>
            </a:lvl1pPr>
          </a:lstStyle>
          <a:p>
            <a:pPr indent="0" defTabSz="914400">
              <a:lnSpc>
                <a:spcPct val="100000"/>
              </a:lnSpc>
              <a:buNone/>
            </a:pPr>
            <a:r>
              <a:rPr b="0" lang="tr" sz="900" spc="-1" strike="noStrike">
                <a:solidFill>
                  <a:schemeClr val="dk2">
                    <a:lumMod val="95000"/>
                    <a:lumOff val="5000"/>
                  </a:schemeClr>
                </a:solidFill>
                <a:latin typeface="Aptos Light"/>
              </a:rPr>
              <a:t>&lt;footer&gt;</a:t>
            </a:r>
            <a:endParaRPr b="0" lang="en-US" sz="900" spc="-1" strike="noStrike">
              <a:solidFill>
                <a:srgbClr val="000000"/>
              </a:solidFill>
              <a:latin typeface="Times New Roman"/>
            </a:endParaRPr>
          </a:p>
        </p:txBody>
      </p:sp>
      <p:sp>
        <p:nvSpPr>
          <p:cNvPr id="286" name="PlaceHolder 4"/>
          <p:cNvSpPr>
            <a:spLocks noGrp="1"/>
          </p:cNvSpPr>
          <p:nvPr>
            <p:ph type="dt" idx="101"/>
          </p:nvPr>
        </p:nvSpPr>
        <p:spPr>
          <a:xfrm>
            <a:off x="10226520" y="6446160"/>
            <a:ext cx="13525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lumMod val="95000"/>
                    <a:lumOff val="5000"/>
                  </a:schemeClr>
                </a:solidFill>
                <a:latin typeface="Aptos Light"/>
              </a:defRPr>
            </a:lvl1pPr>
          </a:lstStyle>
          <a:p>
            <a:pPr indent="0" algn="r" defTabSz="914400">
              <a:lnSpc>
                <a:spcPct val="100000"/>
              </a:lnSpc>
              <a:buNone/>
            </a:pPr>
            <a:r>
              <a:rPr b="0" lang="en-US" sz="900" spc="-1" strike="noStrike">
                <a:solidFill>
                  <a:schemeClr val="dk2">
                    <a:lumMod val="95000"/>
                    <a:lumOff val="5000"/>
                  </a:schemeClr>
                </a:solidFill>
                <a:latin typeface="Aptos Light"/>
              </a:rPr>
              <a:t>&lt;date/time&gt;</a:t>
            </a:r>
            <a:endParaRPr b="0" lang="en-US" sz="900" spc="-1" strike="noStrike">
              <a:solidFill>
                <a:srgbClr val="000000"/>
              </a:solidFill>
              <a:latin typeface="Times New Roman"/>
            </a:endParaRPr>
          </a:p>
        </p:txBody>
      </p:sp>
      <p:sp>
        <p:nvSpPr>
          <p:cNvPr id="287" name="PlaceHolder 5"/>
          <p:cNvSpPr>
            <a:spLocks noGrp="1"/>
          </p:cNvSpPr>
          <p:nvPr>
            <p:ph type="sldNum" idx="102"/>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2">
                    <a:lumMod val="95000"/>
                    <a:lumOff val="5000"/>
                  </a:schemeClr>
                </a:solidFill>
                <a:latin typeface="Aptos Light"/>
              </a:defRPr>
            </a:lvl1pPr>
          </a:lstStyle>
          <a:p>
            <a:pPr indent="0" algn="ctr" defTabSz="914400">
              <a:lnSpc>
                <a:spcPct val="100000"/>
              </a:lnSpc>
              <a:buNone/>
            </a:pPr>
            <a:fld id="{4C271A32-AE36-47E5-97AB-212922060ABB}" type="slidenum">
              <a:rPr b="0" lang="en-US" sz="900" spc="-1" strike="noStrike">
                <a:solidFill>
                  <a:schemeClr val="dk2">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288" name="Düz Bağlayıcı 6"/>
          <p:cNvCxnSpPr/>
          <p:nvPr/>
        </p:nvCxnSpPr>
        <p:spPr>
          <a:xfrm flipH="1">
            <a:off x="7206480" y="5031000"/>
            <a:ext cx="4985640" cy="360"/>
          </a:xfrm>
          <a:prstGeom prst="straightConnector1">
            <a:avLst/>
          </a:prstGeom>
          <a:ln w="9525">
            <a:solidFill>
              <a:srgbClr val="1d3433">
                <a:alpha val="25000"/>
              </a:srgbClr>
            </a:solidFill>
          </a:ln>
        </p:spPr>
      </p:cxnSp>
      <p:cxnSp>
        <p:nvCxnSpPr>
          <p:cNvPr id="289" name="Düz Bağlayıcı 7"/>
          <p:cNvCxnSpPr/>
          <p:nvPr/>
        </p:nvCxnSpPr>
        <p:spPr>
          <a:xfrm>
            <a:off x="7206480" y="0"/>
            <a:ext cx="360" cy="6858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715" r:id="rId3"/>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2ed"/>
        </a:solidFill>
      </p:bgPr>
    </p:bg>
    <p:spTree>
      <p:nvGrpSpPr>
        <p:cNvPr id="1" name=""/>
        <p:cNvGrpSpPr/>
        <p:nvPr/>
      </p:nvGrpSpPr>
      <p:grpSpPr>
        <a:xfrm>
          <a:off x="0" y="0"/>
          <a:ext cx="0" cy="0"/>
          <a:chOff x="0" y="0"/>
          <a:chExt cx="0" cy="0"/>
        </a:xfrm>
      </p:grpSpPr>
      <p:sp>
        <p:nvSpPr>
          <p:cNvPr id="290" name="Dikdörtgen 5"/>
          <p:cNvSpPr/>
          <p:nvPr/>
        </p:nvSpPr>
        <p:spPr>
          <a:xfrm>
            <a:off x="0" y="0"/>
            <a:ext cx="12191760" cy="6857640"/>
          </a:xfrm>
          <a:prstGeom prst="rect">
            <a:avLst/>
          </a:prstGeom>
          <a:solidFill>
            <a:schemeClr val="accent2">
              <a:lumMod val="60000"/>
              <a:lumOff val="40000"/>
              <a:alpha val="92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Light"/>
            </a:endParaRPr>
          </a:p>
        </p:txBody>
      </p:sp>
      <p:sp>
        <p:nvSpPr>
          <p:cNvPr id="291" name="PlaceHolder 1"/>
          <p:cNvSpPr>
            <a:spLocks noGrp="1"/>
          </p:cNvSpPr>
          <p:nvPr>
            <p:ph type="title"/>
          </p:nvPr>
        </p:nvSpPr>
        <p:spPr>
          <a:xfrm>
            <a:off x="1718280" y="5095080"/>
            <a:ext cx="8755200" cy="1396800"/>
          </a:xfrm>
          <a:prstGeom prst="rect">
            <a:avLst/>
          </a:prstGeom>
          <a:noFill/>
          <a:ln w="0">
            <a:noFill/>
          </a:ln>
        </p:spPr>
        <p:txBody>
          <a:bodyPr lIns="91440" rIns="91440" tIns="45720" bIns="45720" anchor="ctr">
            <a:normAutofit/>
          </a:bodyPr>
          <a:p>
            <a:pPr indent="0" algn="ctr" defTabSz="914400">
              <a:lnSpc>
                <a:spcPct val="120000"/>
              </a:lnSpc>
              <a:buNone/>
            </a:pPr>
            <a:r>
              <a:rPr b="0" lang="tr" sz="2600" spc="97" strike="noStrike" cap="all">
                <a:solidFill>
                  <a:schemeClr val="accent4"/>
                </a:solidFill>
                <a:latin typeface="Aptos Light"/>
              </a:rPr>
              <a:t>Asıl başlık stillerini düzenlemek için tıklayın</a:t>
            </a:r>
            <a:endParaRPr b="0" lang="tr-TR" sz="2600" spc="-1" strike="noStrike">
              <a:solidFill>
                <a:schemeClr val="dk1"/>
              </a:solidFill>
              <a:latin typeface="Aptos Light"/>
            </a:endParaRPr>
          </a:p>
        </p:txBody>
      </p:sp>
      <p:sp>
        <p:nvSpPr>
          <p:cNvPr id="292" name="PlaceHolder 2"/>
          <p:cNvSpPr>
            <a:spLocks noGrp="1"/>
          </p:cNvSpPr>
          <p:nvPr>
            <p:ph type="body"/>
          </p:nvPr>
        </p:nvSpPr>
        <p:spPr>
          <a:xfrm>
            <a:off x="915840" y="604440"/>
            <a:ext cx="10359720" cy="3885840"/>
          </a:xfrm>
          <a:prstGeom prst="rect">
            <a:avLst/>
          </a:prstGeom>
          <a:noFill/>
          <a:ln w="0">
            <a:noFill/>
          </a:ln>
        </p:spPr>
        <p:txBody>
          <a:bodyPr lIns="91440" rIns="91440" tIns="45720" bIns="45720" anchor="b">
            <a:normAutofit/>
          </a:bodyPr>
          <a:p>
            <a:pPr indent="0" algn="ctr" defTabSz="914400">
              <a:lnSpc>
                <a:spcPct val="90000"/>
              </a:lnSpc>
              <a:buNone/>
              <a:tabLst>
                <a:tab algn="l" pos="0"/>
              </a:tabLst>
            </a:pPr>
            <a:r>
              <a:rPr b="0" lang="tr" sz="26000" spc="-1" strike="noStrike">
                <a:solidFill>
                  <a:schemeClr val="accent4"/>
                </a:solidFill>
                <a:latin typeface="Walbaum Display"/>
              </a:rPr>
              <a:t>##%</a:t>
            </a:r>
            <a:endParaRPr b="0" lang="tr-TR" sz="26000" spc="-1" strike="noStrike">
              <a:solidFill>
                <a:schemeClr val="dk2"/>
              </a:solidFill>
              <a:latin typeface="Aptos Light"/>
            </a:endParaRPr>
          </a:p>
        </p:txBody>
      </p:sp>
      <p:sp>
        <p:nvSpPr>
          <p:cNvPr id="293" name="PlaceHolder 3"/>
          <p:cNvSpPr>
            <a:spLocks noGrp="1"/>
          </p:cNvSpPr>
          <p:nvPr>
            <p:ph type="ftr" idx="103"/>
          </p:nvPr>
        </p:nvSpPr>
        <p:spPr>
          <a:xfrm>
            <a:off x="64008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2">
                    <a:lumMod val="95000"/>
                    <a:lumOff val="5000"/>
                  </a:schemeClr>
                </a:solidFill>
                <a:latin typeface="Aptos Light"/>
              </a:defRPr>
            </a:lvl1pPr>
          </a:lstStyle>
          <a:p>
            <a:pPr indent="0" defTabSz="914400">
              <a:lnSpc>
                <a:spcPct val="100000"/>
              </a:lnSpc>
              <a:buNone/>
            </a:pPr>
            <a:r>
              <a:rPr b="0" lang="tr" sz="900" spc="-1" strike="noStrike">
                <a:solidFill>
                  <a:schemeClr val="dk2">
                    <a:lumMod val="95000"/>
                    <a:lumOff val="5000"/>
                  </a:schemeClr>
                </a:solidFill>
                <a:latin typeface="Aptos Light"/>
              </a:rPr>
              <a:t>&lt;footer&gt;</a:t>
            </a:r>
            <a:endParaRPr b="0" lang="en-US" sz="900" spc="-1" strike="noStrike">
              <a:solidFill>
                <a:srgbClr val="000000"/>
              </a:solidFill>
              <a:latin typeface="Times New Roman"/>
            </a:endParaRPr>
          </a:p>
        </p:txBody>
      </p:sp>
      <p:sp>
        <p:nvSpPr>
          <p:cNvPr id="294" name="PlaceHolder 4"/>
          <p:cNvSpPr>
            <a:spLocks noGrp="1"/>
          </p:cNvSpPr>
          <p:nvPr>
            <p:ph type="dt" idx="104"/>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lumMod val="95000"/>
                    <a:lumOff val="5000"/>
                  </a:schemeClr>
                </a:solidFill>
                <a:latin typeface="Aptos Light"/>
              </a:defRPr>
            </a:lvl1pPr>
          </a:lstStyle>
          <a:p>
            <a:pPr indent="0" algn="r" defTabSz="914400">
              <a:lnSpc>
                <a:spcPct val="100000"/>
              </a:lnSpc>
              <a:buNone/>
            </a:pPr>
            <a:r>
              <a:rPr b="0" lang="en-US" sz="900" spc="-1" strike="noStrike">
                <a:solidFill>
                  <a:schemeClr val="dk2">
                    <a:lumMod val="95000"/>
                    <a:lumOff val="5000"/>
                  </a:schemeClr>
                </a:solidFill>
                <a:latin typeface="Aptos Light"/>
              </a:rPr>
              <a:t>&lt;date/time&gt;</a:t>
            </a:r>
            <a:endParaRPr b="0" lang="en-US" sz="900" spc="-1" strike="noStrike">
              <a:solidFill>
                <a:srgbClr val="000000"/>
              </a:solidFill>
              <a:latin typeface="Times New Roman"/>
            </a:endParaRPr>
          </a:p>
        </p:txBody>
      </p:sp>
      <p:sp>
        <p:nvSpPr>
          <p:cNvPr id="295" name="PlaceHolder 5"/>
          <p:cNvSpPr>
            <a:spLocks noGrp="1"/>
          </p:cNvSpPr>
          <p:nvPr>
            <p:ph type="sldNum" idx="105"/>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2">
                    <a:lumMod val="95000"/>
                    <a:lumOff val="5000"/>
                  </a:schemeClr>
                </a:solidFill>
                <a:latin typeface="Aptos Light"/>
              </a:defRPr>
            </a:lvl1pPr>
          </a:lstStyle>
          <a:p>
            <a:pPr indent="0" algn="ctr" defTabSz="914400">
              <a:lnSpc>
                <a:spcPct val="100000"/>
              </a:lnSpc>
              <a:buNone/>
            </a:pPr>
            <a:fld id="{FF70C60B-F9B6-470B-AC8D-4A9ADC4327B1}" type="slidenum">
              <a:rPr b="0" lang="en-US" sz="900" spc="-1" strike="noStrike">
                <a:solidFill>
                  <a:schemeClr val="dk2">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296" name="Düz Bağlayıcı 8"/>
          <p:cNvCxnSpPr/>
          <p:nvPr/>
        </p:nvCxnSpPr>
        <p:spPr>
          <a:xfrm flipH="1">
            <a:off x="0" y="4799880"/>
            <a:ext cx="12192120" cy="360"/>
          </a:xfrm>
          <a:prstGeom prst="straightConnector1">
            <a:avLst/>
          </a:prstGeom>
          <a:ln w="9525">
            <a:solidFill>
              <a:srgbClr val="1d3433">
                <a:alpha val="30000"/>
              </a:srgbClr>
            </a:solidFill>
          </a:ln>
        </p:spPr>
      </p:cxnSp>
      <p:cxnSp>
        <p:nvCxnSpPr>
          <p:cNvPr id="297" name="Düz Bağlayıcı 9"/>
          <p:cNvCxnSpPr/>
          <p:nvPr/>
        </p:nvCxnSpPr>
        <p:spPr>
          <a:xfrm>
            <a:off x="457200" y="0"/>
            <a:ext cx="360" cy="6858360"/>
          </a:xfrm>
          <a:prstGeom prst="straightConnector1">
            <a:avLst/>
          </a:prstGeom>
          <a:ln w="9525">
            <a:solidFill>
              <a:srgbClr val="1d3433">
                <a:alpha val="30000"/>
              </a:srgbClr>
            </a:solidFill>
          </a:ln>
        </p:spPr>
      </p:cxnSp>
      <p:cxnSp>
        <p:nvCxnSpPr>
          <p:cNvPr id="298" name="Düz Bağlayıcı 10"/>
          <p:cNvCxnSpPr/>
          <p:nvPr/>
        </p:nvCxnSpPr>
        <p:spPr>
          <a:xfrm>
            <a:off x="11734560" y="0"/>
            <a:ext cx="360" cy="6858360"/>
          </a:xfrm>
          <a:prstGeom prst="straightConnector1">
            <a:avLst/>
          </a:prstGeom>
          <a:ln w="9525">
            <a:solidFill>
              <a:srgbClr val="1d3433">
                <a:alpha val="30000"/>
              </a:srgbClr>
            </a:solidFill>
          </a:ln>
        </p:spPr>
      </p:cxnSp>
    </p:spTree>
  </p:cSld>
  <p:clrMap bg1="lt1" bg2="lt2" tx1="dk1" tx2="dk2" accent1="accent1" accent2="accent2" accent3="accent3" accent4="accent4" accent5="accent5" accent6="accent6" hlink="hlink" folHlink="folHlink"/>
  <p:sldLayoutIdLst>
    <p:sldLayoutId id="2147483717" r:id="rId2"/>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2ed"/>
        </a:solidFill>
      </p:bgPr>
    </p:bg>
    <p:spTree>
      <p:nvGrpSpPr>
        <p:cNvPr id="1" name=""/>
        <p:cNvGrpSpPr/>
        <p:nvPr/>
      </p:nvGrpSpPr>
      <p:grpSpPr>
        <a:xfrm>
          <a:off x="0" y="0"/>
          <a:ext cx="0" cy="0"/>
          <a:chOff x="0" y="0"/>
          <a:chExt cx="0" cy="0"/>
        </a:xfrm>
      </p:grpSpPr>
      <p:sp>
        <p:nvSpPr>
          <p:cNvPr id="299" name="Dikdörtgen 8"/>
          <p:cNvSpPr/>
          <p:nvPr/>
        </p:nvSpPr>
        <p:spPr>
          <a:xfrm>
            <a:off x="0" y="0"/>
            <a:ext cx="12191760" cy="6857640"/>
          </a:xfrm>
          <a:prstGeom prst="rect">
            <a:avLst/>
          </a:prstGeom>
          <a:solidFill>
            <a:schemeClr val="accent2">
              <a:lumMod val="60000"/>
              <a:lumOff val="40000"/>
              <a:alpha val="92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Light"/>
            </a:endParaRPr>
          </a:p>
        </p:txBody>
      </p:sp>
      <p:sp>
        <p:nvSpPr>
          <p:cNvPr id="300" name="PlaceHolder 1"/>
          <p:cNvSpPr>
            <a:spLocks noGrp="1"/>
          </p:cNvSpPr>
          <p:nvPr>
            <p:ph type="title"/>
          </p:nvPr>
        </p:nvSpPr>
        <p:spPr>
          <a:xfrm>
            <a:off x="457200" y="4809600"/>
            <a:ext cx="10816920" cy="1325520"/>
          </a:xfrm>
          <a:prstGeom prst="rect">
            <a:avLst/>
          </a:prstGeom>
          <a:noFill/>
          <a:ln w="0">
            <a:noFill/>
          </a:ln>
        </p:spPr>
        <p:txBody>
          <a:bodyPr lIns="91440" rIns="91440" tIns="45720" bIns="45720" anchor="ctr">
            <a:normAutofit/>
          </a:bodyPr>
          <a:p>
            <a:pPr indent="0" defTabSz="914400">
              <a:lnSpc>
                <a:spcPct val="120000"/>
              </a:lnSpc>
              <a:buNone/>
            </a:pPr>
            <a:r>
              <a:rPr b="0" lang="tr" sz="2400" spc="199" strike="noStrike" cap="all">
                <a:solidFill>
                  <a:schemeClr val="dk2">
                    <a:alpha val="90000"/>
                  </a:schemeClr>
                </a:solidFill>
                <a:latin typeface="Aptos Light"/>
              </a:rPr>
              <a:t>Asıl başlık stillerini düzenlemek için tıklayın</a:t>
            </a:r>
            <a:endParaRPr b="0" lang="tr-TR" sz="2400" spc="-1" strike="noStrike">
              <a:solidFill>
                <a:schemeClr val="dk1"/>
              </a:solidFill>
              <a:latin typeface="Aptos Light"/>
            </a:endParaRPr>
          </a:p>
        </p:txBody>
      </p:sp>
      <p:sp>
        <p:nvSpPr>
          <p:cNvPr id="301" name="PlaceHolder 2"/>
          <p:cNvSpPr>
            <a:spLocks noGrp="1"/>
          </p:cNvSpPr>
          <p:nvPr>
            <p:ph type="body"/>
          </p:nvPr>
        </p:nvSpPr>
        <p:spPr>
          <a:xfrm>
            <a:off x="457200" y="603360"/>
            <a:ext cx="10816920" cy="3885840"/>
          </a:xfrm>
          <a:prstGeom prst="rect">
            <a:avLst/>
          </a:prstGeom>
          <a:noFill/>
          <a:ln w="0">
            <a:noFill/>
          </a:ln>
        </p:spPr>
        <p:txBody>
          <a:bodyPr lIns="91440" rIns="91440" tIns="45720" bIns="45720" anchor="b">
            <a:normAutofit/>
          </a:bodyPr>
          <a:p>
            <a:pPr indent="0" defTabSz="914400">
              <a:lnSpc>
                <a:spcPct val="90000"/>
              </a:lnSpc>
              <a:spcBef>
                <a:spcPts val="1001"/>
              </a:spcBef>
              <a:buNone/>
              <a:tabLst>
                <a:tab algn="l" pos="0"/>
              </a:tabLst>
            </a:pPr>
            <a:r>
              <a:rPr b="0" lang="tr" sz="26000" spc="-1" strike="noStrike">
                <a:solidFill>
                  <a:schemeClr val="accent4"/>
                </a:solidFill>
                <a:latin typeface="Walbaum Display"/>
              </a:rPr>
              <a:t>##%</a:t>
            </a:r>
            <a:endParaRPr b="0" lang="tr-TR" sz="26000" spc="-1" strike="noStrike">
              <a:solidFill>
                <a:schemeClr val="dk2"/>
              </a:solidFill>
              <a:latin typeface="Aptos Light"/>
            </a:endParaRPr>
          </a:p>
        </p:txBody>
      </p:sp>
      <p:sp>
        <p:nvSpPr>
          <p:cNvPr id="302" name="PlaceHolder 3"/>
          <p:cNvSpPr>
            <a:spLocks noGrp="1"/>
          </p:cNvSpPr>
          <p:nvPr>
            <p:ph type="ftr" idx="106"/>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2">
                    <a:lumMod val="95000"/>
                    <a:lumOff val="5000"/>
                  </a:schemeClr>
                </a:solidFill>
                <a:latin typeface="Aptos Light"/>
              </a:defRPr>
            </a:lvl1pPr>
          </a:lstStyle>
          <a:p>
            <a:pPr indent="0" defTabSz="914400">
              <a:lnSpc>
                <a:spcPct val="100000"/>
              </a:lnSpc>
              <a:buNone/>
            </a:pPr>
            <a:r>
              <a:rPr b="0" lang="tr" sz="900" spc="-1" strike="noStrike">
                <a:solidFill>
                  <a:schemeClr val="dk2">
                    <a:lumMod val="95000"/>
                    <a:lumOff val="5000"/>
                  </a:schemeClr>
                </a:solidFill>
                <a:latin typeface="Aptos Light"/>
              </a:rPr>
              <a:t>&lt;footer&gt;</a:t>
            </a:r>
            <a:endParaRPr b="0" lang="en-US" sz="900" spc="-1" strike="noStrike">
              <a:solidFill>
                <a:srgbClr val="000000"/>
              </a:solidFill>
              <a:latin typeface="Times New Roman"/>
            </a:endParaRPr>
          </a:p>
        </p:txBody>
      </p:sp>
      <p:sp>
        <p:nvSpPr>
          <p:cNvPr id="303" name="PlaceHolder 4"/>
          <p:cNvSpPr>
            <a:spLocks noGrp="1"/>
          </p:cNvSpPr>
          <p:nvPr>
            <p:ph type="dt" idx="107"/>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lumMod val="95000"/>
                    <a:lumOff val="5000"/>
                  </a:schemeClr>
                </a:solidFill>
                <a:latin typeface="Aptos Light"/>
              </a:defRPr>
            </a:lvl1pPr>
          </a:lstStyle>
          <a:p>
            <a:pPr indent="0" algn="r" defTabSz="914400">
              <a:lnSpc>
                <a:spcPct val="100000"/>
              </a:lnSpc>
              <a:buNone/>
            </a:pPr>
            <a:r>
              <a:rPr b="0" lang="en-US" sz="900" spc="-1" strike="noStrike">
                <a:solidFill>
                  <a:schemeClr val="dk2">
                    <a:lumMod val="95000"/>
                    <a:lumOff val="5000"/>
                  </a:schemeClr>
                </a:solidFill>
                <a:latin typeface="Aptos Light"/>
              </a:rPr>
              <a:t>&lt;date/time&gt;</a:t>
            </a:r>
            <a:endParaRPr b="0" lang="en-US" sz="900" spc="-1" strike="noStrike">
              <a:solidFill>
                <a:srgbClr val="000000"/>
              </a:solidFill>
              <a:latin typeface="Times New Roman"/>
            </a:endParaRPr>
          </a:p>
        </p:txBody>
      </p:sp>
      <p:sp>
        <p:nvSpPr>
          <p:cNvPr id="304" name="PlaceHolder 5"/>
          <p:cNvSpPr>
            <a:spLocks noGrp="1"/>
          </p:cNvSpPr>
          <p:nvPr>
            <p:ph type="sldNum" idx="108"/>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2">
                    <a:lumMod val="95000"/>
                    <a:lumOff val="5000"/>
                  </a:schemeClr>
                </a:solidFill>
                <a:latin typeface="Aptos Light"/>
              </a:defRPr>
            </a:lvl1pPr>
          </a:lstStyle>
          <a:p>
            <a:pPr indent="0" algn="ctr" defTabSz="914400">
              <a:lnSpc>
                <a:spcPct val="100000"/>
              </a:lnSpc>
              <a:buNone/>
            </a:pPr>
            <a:fld id="{A35D1846-71A2-4B35-8BF2-62A1D615CB59}" type="slidenum">
              <a:rPr b="0" lang="en-US" sz="900" spc="-1" strike="noStrike">
                <a:solidFill>
                  <a:schemeClr val="dk2">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305" name="Düz Bağlayıcı 5"/>
          <p:cNvCxnSpPr/>
          <p:nvPr/>
        </p:nvCxnSpPr>
        <p:spPr>
          <a:xfrm flipH="1">
            <a:off x="0" y="4566960"/>
            <a:ext cx="12192120" cy="360"/>
          </a:xfrm>
          <a:prstGeom prst="straightConnector1">
            <a:avLst/>
          </a:prstGeom>
          <a:ln w="9525">
            <a:solidFill>
              <a:srgbClr val="1d3433">
                <a:alpha val="30000"/>
              </a:srgbClr>
            </a:solidFill>
          </a:ln>
        </p:spPr>
      </p:cxnSp>
      <p:cxnSp>
        <p:nvCxnSpPr>
          <p:cNvPr id="306" name="Düz Bağlayıcı 7"/>
          <p:cNvCxnSpPr/>
          <p:nvPr/>
        </p:nvCxnSpPr>
        <p:spPr>
          <a:xfrm flipH="1">
            <a:off x="0" y="6396120"/>
            <a:ext cx="12192120" cy="360"/>
          </a:xfrm>
          <a:prstGeom prst="straightConnector1">
            <a:avLst/>
          </a:prstGeom>
          <a:ln w="9525">
            <a:solidFill>
              <a:srgbClr val="1d3433">
                <a:alpha val="30000"/>
              </a:srgbClr>
            </a:solidFill>
          </a:ln>
        </p:spPr>
      </p:cxnSp>
      <p:cxnSp>
        <p:nvCxnSpPr>
          <p:cNvPr id="307" name="Düz Bağlayıcı 11"/>
          <p:cNvCxnSpPr/>
          <p:nvPr/>
        </p:nvCxnSpPr>
        <p:spPr>
          <a:xfrm>
            <a:off x="11734560" y="0"/>
            <a:ext cx="360" cy="6858360"/>
          </a:xfrm>
          <a:prstGeom prst="straightConnector1">
            <a:avLst/>
          </a:prstGeom>
          <a:ln w="9525">
            <a:solidFill>
              <a:srgbClr val="1d3433">
                <a:alpha val="30000"/>
              </a:srgbClr>
            </a:solidFill>
          </a:ln>
        </p:spPr>
      </p:cxnSp>
    </p:spTree>
  </p:cSld>
  <p:clrMap bg1="lt1" bg2="lt2" tx1="dk1" tx2="dk2" accent1="accent1" accent2="accent2" accent3="accent3" accent4="accent4" accent5="accent5" accent6="accent6" hlink="hlink" folHlink="folHlink"/>
  <p:sldLayoutIdLst>
    <p:sldLayoutId id="2147483719" r:id="rId2"/>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d3433"/>
        </a:solidFill>
      </p:bgPr>
    </p:bg>
    <p:spTree>
      <p:nvGrpSpPr>
        <p:cNvPr id="1" name=""/>
        <p:cNvGrpSpPr/>
        <p:nvPr/>
      </p:nvGrpSpPr>
      <p:grpSpPr>
        <a:xfrm>
          <a:off x="0" y="0"/>
          <a:ext cx="0" cy="0"/>
          <a:chOff x="0" y="0"/>
          <a:chExt cx="0" cy="0"/>
        </a:xfrm>
      </p:grpSpPr>
      <p:sp>
        <p:nvSpPr>
          <p:cNvPr id="308" name="Dikdörtgen 5"/>
          <p:cNvSpPr/>
          <p:nvPr/>
        </p:nvSpPr>
        <p:spPr>
          <a:xfrm>
            <a:off x="0" y="0"/>
            <a:ext cx="12191760" cy="685764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Light"/>
            </a:endParaRPr>
          </a:p>
        </p:txBody>
      </p:sp>
      <p:sp>
        <p:nvSpPr>
          <p:cNvPr id="309" name="PlaceHolder 1"/>
          <p:cNvSpPr>
            <a:spLocks noGrp="1"/>
          </p:cNvSpPr>
          <p:nvPr>
            <p:ph type="title"/>
          </p:nvPr>
        </p:nvSpPr>
        <p:spPr>
          <a:xfrm>
            <a:off x="612720" y="-1134000"/>
            <a:ext cx="10652400" cy="914040"/>
          </a:xfrm>
          <a:prstGeom prst="rect">
            <a:avLst/>
          </a:prstGeom>
          <a:noFill/>
          <a:ln w="0">
            <a:noFill/>
          </a:ln>
        </p:spPr>
        <p:txBody>
          <a:bodyPr lIns="91440" rIns="91440" tIns="45720" bIns="45720" anchor="b">
            <a:noAutofit/>
          </a:bodyPr>
          <a:p>
            <a:pPr indent="0" defTabSz="914400">
              <a:lnSpc>
                <a:spcPct val="90000"/>
              </a:lnSpc>
              <a:buNone/>
            </a:pPr>
            <a:r>
              <a:rPr b="0" lang="tr" sz="3200" spc="-1" strike="noStrike">
                <a:solidFill>
                  <a:schemeClr val="lt2"/>
                </a:solidFill>
                <a:latin typeface="Walbaum Display"/>
              </a:rPr>
              <a:t>Asıl başlık stilini düzenlemek için tıklayın</a:t>
            </a:r>
            <a:endParaRPr b="0" lang="tr-TR" sz="3200" spc="-1" strike="noStrike">
              <a:solidFill>
                <a:schemeClr val="dk1"/>
              </a:solidFill>
              <a:latin typeface="Aptos Light"/>
            </a:endParaRPr>
          </a:p>
        </p:txBody>
      </p:sp>
      <p:sp>
        <p:nvSpPr>
          <p:cNvPr id="310" name="PlaceHolder 2"/>
          <p:cNvSpPr>
            <a:spLocks noGrp="1"/>
          </p:cNvSpPr>
          <p:nvPr>
            <p:ph type="body"/>
          </p:nvPr>
        </p:nvSpPr>
        <p:spPr>
          <a:xfrm>
            <a:off x="1693080" y="1493640"/>
            <a:ext cx="8805600" cy="3911400"/>
          </a:xfrm>
          <a:prstGeom prst="rect">
            <a:avLst/>
          </a:prstGeom>
          <a:noFill/>
          <a:ln w="0">
            <a:noFill/>
          </a:ln>
        </p:spPr>
        <p:txBody>
          <a:bodyPr lIns="91440" rIns="91440" tIns="45720" bIns="45720" anchor="ctr">
            <a:normAutofit fontScale="86111" lnSpcReduction="10000"/>
          </a:bodyPr>
          <a:p>
            <a:pPr indent="0" algn="ctr" defTabSz="914400">
              <a:lnSpc>
                <a:spcPct val="110000"/>
              </a:lnSpc>
              <a:spcBef>
                <a:spcPts val="1001"/>
              </a:spcBef>
              <a:buNone/>
              <a:tabLst>
                <a:tab algn="l" pos="0"/>
              </a:tabLst>
            </a:pPr>
            <a:r>
              <a:rPr b="0" lang="tr" sz="5400" spc="-1" strike="noStrike">
                <a:solidFill>
                  <a:schemeClr val="dk2"/>
                </a:solidFill>
                <a:latin typeface="Walbaum Display"/>
              </a:rPr>
              <a:t>Deyimi düzenlemek için tıklayın</a:t>
            </a:r>
            <a:endParaRPr b="0" lang="tr-TR" sz="5400" spc="-1" strike="noStrike">
              <a:solidFill>
                <a:schemeClr val="dk2"/>
              </a:solidFill>
              <a:latin typeface="Aptos Light"/>
            </a:endParaRPr>
          </a:p>
          <a:p>
            <a:pPr marL="228600" indent="0" algn="ctr" defTabSz="914400">
              <a:lnSpc>
                <a:spcPct val="110000"/>
              </a:lnSpc>
              <a:spcBef>
                <a:spcPts val="499"/>
              </a:spcBef>
              <a:buNone/>
              <a:tabLst>
                <a:tab algn="l" pos="0"/>
              </a:tabLst>
            </a:pPr>
            <a:r>
              <a:rPr b="0" lang="tr" sz="4800" spc="-1" strike="noStrike">
                <a:solidFill>
                  <a:schemeClr val="dk2"/>
                </a:solidFill>
                <a:latin typeface="Walbaum Display"/>
              </a:rPr>
              <a:t>İkinci düzey</a:t>
            </a:r>
            <a:endParaRPr b="0" lang="tr-TR" sz="4800" spc="-1" strike="noStrike">
              <a:solidFill>
                <a:schemeClr val="dk2"/>
              </a:solidFill>
              <a:latin typeface="Aptos Light"/>
            </a:endParaRPr>
          </a:p>
          <a:p>
            <a:pPr marL="457200" indent="0" algn="ctr" defTabSz="914400">
              <a:lnSpc>
                <a:spcPct val="110000"/>
              </a:lnSpc>
              <a:spcBef>
                <a:spcPts val="499"/>
              </a:spcBef>
              <a:buNone/>
              <a:tabLst>
                <a:tab algn="l" pos="0"/>
              </a:tabLst>
            </a:pPr>
            <a:r>
              <a:rPr b="0" lang="tr" sz="4400" spc="-1" strike="noStrike">
                <a:solidFill>
                  <a:schemeClr val="dk2"/>
                </a:solidFill>
                <a:latin typeface="Walbaum Display"/>
              </a:rPr>
              <a:t>Üçüncü düzey</a:t>
            </a:r>
            <a:endParaRPr b="0" lang="tr-TR" sz="4400" spc="-1" strike="noStrike">
              <a:solidFill>
                <a:schemeClr val="dk2"/>
              </a:solidFill>
              <a:latin typeface="Aptos Light"/>
            </a:endParaRPr>
          </a:p>
          <a:p>
            <a:pPr marL="685800" indent="0" algn="ctr" defTabSz="914400">
              <a:lnSpc>
                <a:spcPct val="110000"/>
              </a:lnSpc>
              <a:spcBef>
                <a:spcPts val="499"/>
              </a:spcBef>
              <a:buNone/>
              <a:tabLst>
                <a:tab algn="l" pos="0"/>
              </a:tabLst>
            </a:pPr>
            <a:r>
              <a:rPr b="0" lang="tr" sz="4000" spc="-1" strike="noStrike">
                <a:solidFill>
                  <a:schemeClr val="dk2"/>
                </a:solidFill>
                <a:latin typeface="Walbaum Display"/>
              </a:rPr>
              <a:t>Dördüncü düzey</a:t>
            </a:r>
            <a:endParaRPr b="0" lang="tr-TR" sz="4000" spc="-1" strike="noStrike">
              <a:solidFill>
                <a:schemeClr val="dk2"/>
              </a:solidFill>
              <a:latin typeface="Aptos Light"/>
            </a:endParaRPr>
          </a:p>
          <a:p>
            <a:pPr marL="914400" indent="0" algn="ctr" defTabSz="914400">
              <a:lnSpc>
                <a:spcPct val="110000"/>
              </a:lnSpc>
              <a:spcBef>
                <a:spcPts val="499"/>
              </a:spcBef>
              <a:buNone/>
              <a:tabLst>
                <a:tab algn="l" pos="0"/>
              </a:tabLst>
            </a:pPr>
            <a:r>
              <a:rPr b="0" lang="tr" sz="3600" spc="-1" strike="noStrike">
                <a:solidFill>
                  <a:schemeClr val="dk2"/>
                </a:solidFill>
                <a:latin typeface="Walbaum Display"/>
              </a:rPr>
              <a:t>Beşinci düzey</a:t>
            </a:r>
            <a:endParaRPr b="0" lang="tr-TR" sz="3600" spc="-1" strike="noStrike">
              <a:solidFill>
                <a:schemeClr val="dk2"/>
              </a:solidFill>
              <a:latin typeface="Aptos Light"/>
            </a:endParaRPr>
          </a:p>
        </p:txBody>
      </p:sp>
      <p:sp>
        <p:nvSpPr>
          <p:cNvPr id="311" name="PlaceHolder 3"/>
          <p:cNvSpPr>
            <a:spLocks noGrp="1"/>
          </p:cNvSpPr>
          <p:nvPr>
            <p:ph type="ftr" idx="109"/>
          </p:nvPr>
        </p:nvSpPr>
        <p:spPr>
          <a:xfrm>
            <a:off x="64008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2">
                    <a:lumMod val="95000"/>
                    <a:lumOff val="5000"/>
                  </a:schemeClr>
                </a:solidFill>
                <a:latin typeface="Aptos Light"/>
              </a:defRPr>
            </a:lvl1pPr>
          </a:lstStyle>
          <a:p>
            <a:pPr indent="0" defTabSz="914400">
              <a:lnSpc>
                <a:spcPct val="100000"/>
              </a:lnSpc>
              <a:buNone/>
            </a:pPr>
            <a:r>
              <a:rPr b="0" lang="tr" sz="900" spc="-1" strike="noStrike">
                <a:solidFill>
                  <a:schemeClr val="dk2">
                    <a:lumMod val="95000"/>
                    <a:lumOff val="5000"/>
                  </a:schemeClr>
                </a:solidFill>
                <a:latin typeface="Aptos Light"/>
              </a:rPr>
              <a:t>&lt;footer&gt;</a:t>
            </a:r>
            <a:endParaRPr b="0" lang="en-US" sz="900" spc="-1" strike="noStrike">
              <a:solidFill>
                <a:srgbClr val="ffffff"/>
              </a:solidFill>
              <a:latin typeface="Times New Roman"/>
            </a:endParaRPr>
          </a:p>
        </p:txBody>
      </p:sp>
      <p:sp>
        <p:nvSpPr>
          <p:cNvPr id="312" name="PlaceHolder 4"/>
          <p:cNvSpPr>
            <a:spLocks noGrp="1"/>
          </p:cNvSpPr>
          <p:nvPr>
            <p:ph type="dt" idx="110"/>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lumMod val="95000"/>
                    <a:lumOff val="5000"/>
                  </a:schemeClr>
                </a:solidFill>
                <a:latin typeface="Aptos Light"/>
              </a:defRPr>
            </a:lvl1pPr>
          </a:lstStyle>
          <a:p>
            <a:pPr indent="0" algn="r" defTabSz="914400">
              <a:lnSpc>
                <a:spcPct val="100000"/>
              </a:lnSpc>
              <a:buNone/>
            </a:pPr>
            <a:r>
              <a:rPr b="0" lang="en-US" sz="900" spc="-1" strike="noStrike">
                <a:solidFill>
                  <a:schemeClr val="dk2">
                    <a:lumMod val="95000"/>
                    <a:lumOff val="5000"/>
                  </a:schemeClr>
                </a:solidFill>
                <a:latin typeface="Aptos Light"/>
              </a:rPr>
              <a:t>&lt;date/time&gt;</a:t>
            </a:r>
            <a:endParaRPr b="0" lang="en-US" sz="900" spc="-1" strike="noStrike">
              <a:solidFill>
                <a:srgbClr val="ffffff"/>
              </a:solidFill>
              <a:latin typeface="Times New Roman"/>
            </a:endParaRPr>
          </a:p>
        </p:txBody>
      </p:sp>
      <p:sp>
        <p:nvSpPr>
          <p:cNvPr id="313" name="PlaceHolder 5"/>
          <p:cNvSpPr>
            <a:spLocks noGrp="1"/>
          </p:cNvSpPr>
          <p:nvPr>
            <p:ph type="sldNum" idx="111"/>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2">
                    <a:lumMod val="95000"/>
                    <a:lumOff val="5000"/>
                  </a:schemeClr>
                </a:solidFill>
                <a:latin typeface="Aptos Light"/>
              </a:defRPr>
            </a:lvl1pPr>
          </a:lstStyle>
          <a:p>
            <a:pPr indent="0" algn="ctr" defTabSz="914400">
              <a:lnSpc>
                <a:spcPct val="100000"/>
              </a:lnSpc>
              <a:buNone/>
            </a:pPr>
            <a:fld id="{993DCB3B-6659-4D56-AF98-799E04565AAB}" type="slidenum">
              <a:rPr b="0" lang="en-US" sz="900" spc="-1" strike="noStrike">
                <a:solidFill>
                  <a:schemeClr val="dk2">
                    <a:lumMod val="95000"/>
                    <a:lumOff val="5000"/>
                  </a:schemeClr>
                </a:solidFill>
                <a:latin typeface="Aptos Light"/>
              </a:rPr>
              <a:t>&lt;number&gt;</a:t>
            </a:fld>
            <a:endParaRPr b="0" lang="en-US" sz="900" spc="-1" strike="noStrike">
              <a:solidFill>
                <a:srgbClr val="ffffff"/>
              </a:solidFill>
              <a:latin typeface="Times New Roman"/>
            </a:endParaRPr>
          </a:p>
        </p:txBody>
      </p:sp>
      <p:cxnSp>
        <p:nvCxnSpPr>
          <p:cNvPr id="314" name="Düz Bağlayıcı 8"/>
          <p:cNvCxnSpPr/>
          <p:nvPr/>
        </p:nvCxnSpPr>
        <p:spPr>
          <a:xfrm flipH="1">
            <a:off x="0" y="6397920"/>
            <a:ext cx="12192120" cy="360"/>
          </a:xfrm>
          <a:prstGeom prst="straightConnector1">
            <a:avLst/>
          </a:prstGeom>
          <a:ln w="9525">
            <a:solidFill>
              <a:srgbClr val="f3f2ed">
                <a:alpha val="25000"/>
              </a:srgbClr>
            </a:solidFill>
          </a:ln>
        </p:spPr>
      </p:cxnSp>
      <p:cxnSp>
        <p:nvCxnSpPr>
          <p:cNvPr id="315" name="Düz Bağlayıcı 9"/>
          <p:cNvCxnSpPr/>
          <p:nvPr/>
        </p:nvCxnSpPr>
        <p:spPr>
          <a:xfrm>
            <a:off x="457200" y="0"/>
            <a:ext cx="360" cy="6858360"/>
          </a:xfrm>
          <a:prstGeom prst="straightConnector1">
            <a:avLst/>
          </a:prstGeom>
          <a:ln w="9525">
            <a:solidFill>
              <a:srgbClr val="f3f2ed">
                <a:alpha val="25000"/>
              </a:srgbClr>
            </a:solidFill>
          </a:ln>
        </p:spPr>
      </p:cxnSp>
      <p:cxnSp>
        <p:nvCxnSpPr>
          <p:cNvPr id="316" name="Düz Bağlayıcı 10"/>
          <p:cNvCxnSpPr/>
          <p:nvPr/>
        </p:nvCxnSpPr>
        <p:spPr>
          <a:xfrm flipH="1">
            <a:off x="0" y="459720"/>
            <a:ext cx="12192120" cy="360"/>
          </a:xfrm>
          <a:prstGeom prst="straightConnector1">
            <a:avLst/>
          </a:prstGeom>
          <a:ln w="9525">
            <a:solidFill>
              <a:srgbClr val="f3f2ed">
                <a:alpha val="25000"/>
              </a:srgbClr>
            </a:solidFill>
          </a:ln>
        </p:spPr>
      </p:cxnSp>
      <p:cxnSp>
        <p:nvCxnSpPr>
          <p:cNvPr id="317" name="Düz Bağlayıcı 11"/>
          <p:cNvCxnSpPr/>
          <p:nvPr/>
        </p:nvCxnSpPr>
        <p:spPr>
          <a:xfrm>
            <a:off x="11734560" y="0"/>
            <a:ext cx="360" cy="6858360"/>
          </a:xfrm>
          <a:prstGeom prst="straightConnector1">
            <a:avLst/>
          </a:prstGeom>
          <a:ln w="9525">
            <a:solidFill>
              <a:srgbClr val="f3f2ed">
                <a:alpha val="25000"/>
              </a:srgbClr>
            </a:solidFill>
          </a:ln>
        </p:spPr>
      </p:cxnSp>
    </p:spTree>
  </p:cSld>
  <p:clrMap bg1="lt1" bg2="lt2" tx1="dk1" tx2="dk2" accent1="accent1" accent2="accent2" accent3="accent3" accent4="accent4" accent5="accent5" accent6="accent6" hlink="hlink" folHlink="folHlink"/>
  <p:sldLayoutIdLst>
    <p:sldLayoutId id="2147483721" r:id="rId2"/>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d3433"/>
        </a:solidFill>
      </p:bgPr>
    </p:bg>
    <p:spTree>
      <p:nvGrpSpPr>
        <p:cNvPr id="1" name=""/>
        <p:cNvGrpSpPr/>
        <p:nvPr/>
      </p:nvGrpSpPr>
      <p:grpSpPr>
        <a:xfrm>
          <a:off x="0" y="0"/>
          <a:ext cx="0" cy="0"/>
          <a:chOff x="0" y="0"/>
          <a:chExt cx="0" cy="0"/>
        </a:xfrm>
      </p:grpSpPr>
      <p:sp>
        <p:nvSpPr>
          <p:cNvPr id="318" name="Dikdörtgen 10"/>
          <p:cNvSpPr/>
          <p:nvPr/>
        </p:nvSpPr>
        <p:spPr>
          <a:xfrm>
            <a:off x="0" y="0"/>
            <a:ext cx="12191760" cy="685764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Light"/>
            </a:endParaRPr>
          </a:p>
        </p:txBody>
      </p:sp>
      <p:sp>
        <p:nvSpPr>
          <p:cNvPr id="319" name="PlaceHolder 1"/>
          <p:cNvSpPr>
            <a:spLocks noGrp="1"/>
          </p:cNvSpPr>
          <p:nvPr>
            <p:ph type="title"/>
          </p:nvPr>
        </p:nvSpPr>
        <p:spPr>
          <a:xfrm>
            <a:off x="612720" y="-1134000"/>
            <a:ext cx="10652400" cy="914040"/>
          </a:xfrm>
          <a:prstGeom prst="rect">
            <a:avLst/>
          </a:prstGeom>
          <a:noFill/>
          <a:ln w="0">
            <a:noFill/>
          </a:ln>
        </p:spPr>
        <p:txBody>
          <a:bodyPr lIns="91440" rIns="91440" tIns="45720" bIns="45720" anchor="b">
            <a:noAutofit/>
          </a:bodyPr>
          <a:p>
            <a:pPr indent="0" defTabSz="914400">
              <a:lnSpc>
                <a:spcPct val="90000"/>
              </a:lnSpc>
              <a:buNone/>
            </a:pPr>
            <a:r>
              <a:rPr b="0" lang="tr" sz="3200" spc="-1" strike="noStrike">
                <a:solidFill>
                  <a:schemeClr val="lt2"/>
                </a:solidFill>
                <a:latin typeface="Walbaum Display"/>
              </a:rPr>
              <a:t>Asıl başlık stilini düzenlemek için tıklayın</a:t>
            </a:r>
            <a:endParaRPr b="0" lang="tr-TR" sz="3200" spc="-1" strike="noStrike">
              <a:solidFill>
                <a:schemeClr val="dk1"/>
              </a:solidFill>
              <a:latin typeface="Aptos Light"/>
            </a:endParaRPr>
          </a:p>
        </p:txBody>
      </p:sp>
      <p:sp>
        <p:nvSpPr>
          <p:cNvPr id="320" name="PlaceHolder 2"/>
          <p:cNvSpPr>
            <a:spLocks noGrp="1"/>
          </p:cNvSpPr>
          <p:nvPr>
            <p:ph type="body"/>
          </p:nvPr>
        </p:nvSpPr>
        <p:spPr>
          <a:xfrm>
            <a:off x="1450800" y="1069560"/>
            <a:ext cx="9290160" cy="4744080"/>
          </a:xfrm>
          <a:prstGeom prst="rect">
            <a:avLst/>
          </a:prstGeom>
          <a:noFill/>
          <a:ln w="0">
            <a:noFill/>
          </a:ln>
        </p:spPr>
        <p:txBody>
          <a:bodyPr lIns="91440" rIns="91440" tIns="45720" bIns="45720" anchor="ctr">
            <a:normAutofit/>
          </a:bodyPr>
          <a:p>
            <a:pPr indent="0" algn="ctr" defTabSz="914400">
              <a:lnSpc>
                <a:spcPct val="120000"/>
              </a:lnSpc>
              <a:spcBef>
                <a:spcPts val="1001"/>
              </a:spcBef>
              <a:buNone/>
              <a:tabLst>
                <a:tab algn="l" pos="0"/>
              </a:tabLst>
            </a:pPr>
            <a:r>
              <a:rPr b="0" lang="tr" sz="4000" spc="259" strike="noStrike" cap="all">
                <a:solidFill>
                  <a:schemeClr val="dk2"/>
                </a:solidFill>
                <a:latin typeface="Aptos Light"/>
              </a:rPr>
              <a:t>Deyimi düzenlemek için tıklayın</a:t>
            </a:r>
            <a:endParaRPr b="0" lang="tr-TR" sz="4000" spc="-1" strike="noStrike">
              <a:solidFill>
                <a:schemeClr val="dk2"/>
              </a:solidFill>
              <a:latin typeface="Aptos Light"/>
            </a:endParaRPr>
          </a:p>
          <a:p>
            <a:pPr marL="228600" indent="0" algn="ctr" defTabSz="914400">
              <a:lnSpc>
                <a:spcPct val="120000"/>
              </a:lnSpc>
              <a:spcBef>
                <a:spcPts val="499"/>
              </a:spcBef>
              <a:buNone/>
              <a:tabLst>
                <a:tab algn="l" pos="0"/>
              </a:tabLst>
            </a:pPr>
            <a:r>
              <a:rPr b="0" lang="tr" sz="4000" spc="259" strike="noStrike" cap="all">
                <a:solidFill>
                  <a:schemeClr val="dk2"/>
                </a:solidFill>
                <a:latin typeface="Aptos Light"/>
              </a:rPr>
              <a:t>İkinci düzey</a:t>
            </a:r>
            <a:endParaRPr b="0" lang="tr-TR" sz="4000" spc="-1" strike="noStrike">
              <a:solidFill>
                <a:schemeClr val="dk2"/>
              </a:solidFill>
              <a:latin typeface="Aptos Light"/>
            </a:endParaRPr>
          </a:p>
          <a:p>
            <a:pPr marL="457200" indent="0" algn="ctr" defTabSz="914400">
              <a:lnSpc>
                <a:spcPct val="120000"/>
              </a:lnSpc>
              <a:spcBef>
                <a:spcPts val="499"/>
              </a:spcBef>
              <a:buNone/>
              <a:tabLst>
                <a:tab algn="l" pos="0"/>
              </a:tabLst>
            </a:pPr>
            <a:r>
              <a:rPr b="0" lang="tr" sz="4000" spc="259" strike="noStrike" cap="all">
                <a:solidFill>
                  <a:schemeClr val="dk2"/>
                </a:solidFill>
                <a:latin typeface="Aptos Light"/>
              </a:rPr>
              <a:t>Üçüncü düzey</a:t>
            </a:r>
            <a:endParaRPr b="0" lang="tr-TR" sz="4000" spc="-1" strike="noStrike">
              <a:solidFill>
                <a:schemeClr val="dk2"/>
              </a:solidFill>
              <a:latin typeface="Aptos Light"/>
            </a:endParaRPr>
          </a:p>
          <a:p>
            <a:pPr marL="685800" indent="0" algn="ctr" defTabSz="914400">
              <a:lnSpc>
                <a:spcPct val="120000"/>
              </a:lnSpc>
              <a:spcBef>
                <a:spcPts val="499"/>
              </a:spcBef>
              <a:buNone/>
              <a:tabLst>
                <a:tab algn="l" pos="0"/>
              </a:tabLst>
            </a:pPr>
            <a:r>
              <a:rPr b="0" lang="tr" sz="4000" spc="259" strike="noStrike" cap="all">
                <a:solidFill>
                  <a:schemeClr val="dk2"/>
                </a:solidFill>
                <a:latin typeface="Aptos Light"/>
              </a:rPr>
              <a:t>Dördüncü düzey</a:t>
            </a:r>
            <a:endParaRPr b="0" lang="tr-TR" sz="4000" spc="-1" strike="noStrike">
              <a:solidFill>
                <a:schemeClr val="dk2"/>
              </a:solidFill>
              <a:latin typeface="Aptos Light"/>
            </a:endParaRPr>
          </a:p>
          <a:p>
            <a:pPr marL="914400" indent="0" algn="ctr" defTabSz="914400">
              <a:lnSpc>
                <a:spcPct val="120000"/>
              </a:lnSpc>
              <a:spcBef>
                <a:spcPts val="499"/>
              </a:spcBef>
              <a:buNone/>
              <a:tabLst>
                <a:tab algn="l" pos="0"/>
              </a:tabLst>
            </a:pPr>
            <a:r>
              <a:rPr b="0" lang="tr" sz="4000" spc="259" strike="noStrike" cap="all">
                <a:solidFill>
                  <a:schemeClr val="dk2"/>
                </a:solidFill>
                <a:latin typeface="Aptos Light"/>
              </a:rPr>
              <a:t>Beşinci düzey</a:t>
            </a:r>
            <a:endParaRPr b="0" lang="tr-TR" sz="4000" spc="-1" strike="noStrike">
              <a:solidFill>
                <a:schemeClr val="dk2"/>
              </a:solidFill>
              <a:latin typeface="Aptos Light"/>
            </a:endParaRPr>
          </a:p>
        </p:txBody>
      </p:sp>
      <p:sp>
        <p:nvSpPr>
          <p:cNvPr id="321" name="PlaceHolder 3"/>
          <p:cNvSpPr>
            <a:spLocks noGrp="1"/>
          </p:cNvSpPr>
          <p:nvPr>
            <p:ph type="ftr" idx="112"/>
          </p:nvPr>
        </p:nvSpPr>
        <p:spPr>
          <a:xfrm>
            <a:off x="64008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2">
                    <a:lumMod val="95000"/>
                    <a:lumOff val="5000"/>
                  </a:schemeClr>
                </a:solidFill>
                <a:latin typeface="Aptos Light"/>
              </a:defRPr>
            </a:lvl1pPr>
          </a:lstStyle>
          <a:p>
            <a:pPr indent="0" defTabSz="914400">
              <a:lnSpc>
                <a:spcPct val="100000"/>
              </a:lnSpc>
              <a:buNone/>
            </a:pPr>
            <a:r>
              <a:rPr b="0" lang="tr" sz="900" spc="-1" strike="noStrike">
                <a:solidFill>
                  <a:schemeClr val="dk2">
                    <a:lumMod val="95000"/>
                    <a:lumOff val="5000"/>
                  </a:schemeClr>
                </a:solidFill>
                <a:latin typeface="Aptos Light"/>
              </a:rPr>
              <a:t>&lt;footer&gt;</a:t>
            </a:r>
            <a:endParaRPr b="0" lang="en-US" sz="900" spc="-1" strike="noStrike">
              <a:solidFill>
                <a:srgbClr val="ffffff"/>
              </a:solidFill>
              <a:latin typeface="Times New Roman"/>
            </a:endParaRPr>
          </a:p>
        </p:txBody>
      </p:sp>
      <p:sp>
        <p:nvSpPr>
          <p:cNvPr id="322" name="PlaceHolder 4"/>
          <p:cNvSpPr>
            <a:spLocks noGrp="1"/>
          </p:cNvSpPr>
          <p:nvPr>
            <p:ph type="dt" idx="113"/>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lumMod val="95000"/>
                    <a:lumOff val="5000"/>
                  </a:schemeClr>
                </a:solidFill>
                <a:latin typeface="Aptos Light"/>
              </a:defRPr>
            </a:lvl1pPr>
          </a:lstStyle>
          <a:p>
            <a:pPr indent="0" algn="r" defTabSz="914400">
              <a:lnSpc>
                <a:spcPct val="100000"/>
              </a:lnSpc>
              <a:buNone/>
            </a:pPr>
            <a:r>
              <a:rPr b="0" lang="en-US" sz="900" spc="-1" strike="noStrike">
                <a:solidFill>
                  <a:schemeClr val="dk2">
                    <a:lumMod val="95000"/>
                    <a:lumOff val="5000"/>
                  </a:schemeClr>
                </a:solidFill>
                <a:latin typeface="Aptos Light"/>
              </a:rPr>
              <a:t>&lt;date/time&gt;</a:t>
            </a:r>
            <a:endParaRPr b="0" lang="en-US" sz="900" spc="-1" strike="noStrike">
              <a:solidFill>
                <a:srgbClr val="ffffff"/>
              </a:solidFill>
              <a:latin typeface="Times New Roman"/>
            </a:endParaRPr>
          </a:p>
        </p:txBody>
      </p:sp>
      <p:sp>
        <p:nvSpPr>
          <p:cNvPr id="323" name="PlaceHolder 5"/>
          <p:cNvSpPr>
            <a:spLocks noGrp="1"/>
          </p:cNvSpPr>
          <p:nvPr>
            <p:ph type="sldNum" idx="114"/>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2">
                    <a:lumMod val="95000"/>
                    <a:lumOff val="5000"/>
                  </a:schemeClr>
                </a:solidFill>
                <a:latin typeface="Aptos Light"/>
              </a:defRPr>
            </a:lvl1pPr>
          </a:lstStyle>
          <a:p>
            <a:pPr indent="0" algn="ctr" defTabSz="914400">
              <a:lnSpc>
                <a:spcPct val="100000"/>
              </a:lnSpc>
              <a:buNone/>
            </a:pPr>
            <a:fld id="{240E39DC-7F3B-4A0C-ACCA-8B2CAF4B841D}" type="slidenum">
              <a:rPr b="0" lang="en-US" sz="900" spc="-1" strike="noStrike">
                <a:solidFill>
                  <a:schemeClr val="dk2">
                    <a:lumMod val="95000"/>
                    <a:lumOff val="5000"/>
                  </a:schemeClr>
                </a:solidFill>
                <a:latin typeface="Aptos Light"/>
              </a:rPr>
              <a:t>&lt;number&gt;</a:t>
            </a:fld>
            <a:endParaRPr b="0" lang="en-US" sz="900" spc="-1" strike="noStrike">
              <a:solidFill>
                <a:srgbClr val="ffffff"/>
              </a:solidFill>
              <a:latin typeface="Times New Roman"/>
            </a:endParaRPr>
          </a:p>
        </p:txBody>
      </p:sp>
      <p:cxnSp>
        <p:nvCxnSpPr>
          <p:cNvPr id="324" name="Düz Bağlayıcı 5"/>
          <p:cNvCxnSpPr/>
          <p:nvPr/>
        </p:nvCxnSpPr>
        <p:spPr>
          <a:xfrm flipH="1">
            <a:off x="0" y="6397920"/>
            <a:ext cx="12192120" cy="360"/>
          </a:xfrm>
          <a:prstGeom prst="straightConnector1">
            <a:avLst/>
          </a:prstGeom>
          <a:ln w="9525">
            <a:solidFill>
              <a:srgbClr val="f3f2ed">
                <a:alpha val="25000"/>
              </a:srgbClr>
            </a:solidFill>
          </a:ln>
        </p:spPr>
      </p:cxnSp>
      <p:cxnSp>
        <p:nvCxnSpPr>
          <p:cNvPr id="325" name="Düz Bağlayıcı 7"/>
          <p:cNvCxnSpPr/>
          <p:nvPr/>
        </p:nvCxnSpPr>
        <p:spPr>
          <a:xfrm>
            <a:off x="457200" y="0"/>
            <a:ext cx="360" cy="6858360"/>
          </a:xfrm>
          <a:prstGeom prst="straightConnector1">
            <a:avLst/>
          </a:prstGeom>
          <a:ln w="9525">
            <a:solidFill>
              <a:srgbClr val="f3f2ed">
                <a:alpha val="25000"/>
              </a:srgbClr>
            </a:solidFill>
          </a:ln>
        </p:spPr>
      </p:cxnSp>
      <p:cxnSp>
        <p:nvCxnSpPr>
          <p:cNvPr id="326" name="Düz Bağlayıcı 8"/>
          <p:cNvCxnSpPr/>
          <p:nvPr/>
        </p:nvCxnSpPr>
        <p:spPr>
          <a:xfrm flipH="1">
            <a:off x="0" y="459720"/>
            <a:ext cx="12192120" cy="360"/>
          </a:xfrm>
          <a:prstGeom prst="straightConnector1">
            <a:avLst/>
          </a:prstGeom>
          <a:ln w="9525">
            <a:solidFill>
              <a:srgbClr val="f3f2ed">
                <a:alpha val="25000"/>
              </a:srgbClr>
            </a:solidFill>
          </a:ln>
        </p:spPr>
      </p:cxnSp>
      <p:cxnSp>
        <p:nvCxnSpPr>
          <p:cNvPr id="327" name="Düz Bağlayıcı 9"/>
          <p:cNvCxnSpPr/>
          <p:nvPr/>
        </p:nvCxnSpPr>
        <p:spPr>
          <a:xfrm>
            <a:off x="11734560" y="0"/>
            <a:ext cx="360" cy="6858360"/>
          </a:xfrm>
          <a:prstGeom prst="straightConnector1">
            <a:avLst/>
          </a:prstGeom>
          <a:ln w="9525">
            <a:solidFill>
              <a:srgbClr val="f3f2ed">
                <a:alpha val="25000"/>
              </a:srgbClr>
            </a:solidFill>
          </a:ln>
        </p:spPr>
      </p:cxnSp>
    </p:spTree>
  </p:cSld>
  <p:clrMap bg1="lt1" bg2="lt2" tx1="dk1" tx2="dk2" accent1="accent1" accent2="accent2" accent3="accent3" accent4="accent4" accent5="accent5" accent6="accent6" hlink="hlink" folHlink="folHlink"/>
  <p:sldLayoutIdLst>
    <p:sldLayoutId id="2147483723" r:id="rId2"/>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2ed"/>
        </a:solidFill>
      </p:bgPr>
    </p:bg>
    <p:spTree>
      <p:nvGrpSpPr>
        <p:cNvPr id="1" name=""/>
        <p:cNvGrpSpPr/>
        <p:nvPr/>
      </p:nvGrpSpPr>
      <p:grpSpPr>
        <a:xfrm>
          <a:off x="0" y="0"/>
          <a:ext cx="0" cy="0"/>
          <a:chOff x="0" y="0"/>
          <a:chExt cx="0" cy="0"/>
        </a:xfrm>
      </p:grpSpPr>
      <p:sp>
        <p:nvSpPr>
          <p:cNvPr id="328" name="Dikdörtgen 5"/>
          <p:cNvSpPr/>
          <p:nvPr/>
        </p:nvSpPr>
        <p:spPr>
          <a:xfrm>
            <a:off x="0" y="0"/>
            <a:ext cx="12191760" cy="6857640"/>
          </a:xfrm>
          <a:prstGeom prst="rect">
            <a:avLst/>
          </a:prstGeom>
          <a:solidFill>
            <a:schemeClr val="accent5">
              <a:lumMod val="40000"/>
              <a:lumOff val="60000"/>
              <a:alpha val="9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Light"/>
            </a:endParaRPr>
          </a:p>
        </p:txBody>
      </p:sp>
      <p:sp>
        <p:nvSpPr>
          <p:cNvPr id="329" name="PlaceHolder 1"/>
          <p:cNvSpPr>
            <a:spLocks noGrp="1"/>
          </p:cNvSpPr>
          <p:nvPr>
            <p:ph type="title"/>
          </p:nvPr>
        </p:nvSpPr>
        <p:spPr>
          <a:xfrm>
            <a:off x="612720" y="-1134000"/>
            <a:ext cx="10652400" cy="914040"/>
          </a:xfrm>
          <a:prstGeom prst="rect">
            <a:avLst/>
          </a:prstGeom>
          <a:noFill/>
          <a:ln w="0">
            <a:noFill/>
          </a:ln>
        </p:spPr>
        <p:txBody>
          <a:bodyPr lIns="91440" rIns="91440" tIns="45720" bIns="45720" anchor="b">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330" name="PlaceHolder 2"/>
          <p:cNvSpPr>
            <a:spLocks noGrp="1"/>
          </p:cNvSpPr>
          <p:nvPr>
            <p:ph type="body"/>
          </p:nvPr>
        </p:nvSpPr>
        <p:spPr>
          <a:xfrm>
            <a:off x="1693080" y="1493640"/>
            <a:ext cx="8805600" cy="3911400"/>
          </a:xfrm>
          <a:prstGeom prst="rect">
            <a:avLst/>
          </a:prstGeom>
          <a:noFill/>
          <a:ln w="0">
            <a:noFill/>
          </a:ln>
        </p:spPr>
        <p:txBody>
          <a:bodyPr lIns="91440" rIns="91440" tIns="45720" bIns="45720" anchor="ctr">
            <a:normAutofit fontScale="86111" lnSpcReduction="10000"/>
          </a:bodyPr>
          <a:p>
            <a:pPr indent="0" algn="ctr" defTabSz="914400">
              <a:lnSpc>
                <a:spcPct val="110000"/>
              </a:lnSpc>
              <a:spcBef>
                <a:spcPts val="1001"/>
              </a:spcBef>
              <a:buNone/>
              <a:tabLst>
                <a:tab algn="l" pos="0"/>
              </a:tabLst>
            </a:pPr>
            <a:r>
              <a:rPr b="0" lang="tr" sz="5400" spc="-1" strike="noStrike">
                <a:solidFill>
                  <a:schemeClr val="dk2">
                    <a:alpha val="90000"/>
                  </a:schemeClr>
                </a:solidFill>
                <a:latin typeface="Walbaum Display"/>
              </a:rPr>
              <a:t>Deyimi düzenlemek için tıklayın</a:t>
            </a:r>
            <a:endParaRPr b="0" lang="tr-TR" sz="5400" spc="-1" strike="noStrike">
              <a:solidFill>
                <a:schemeClr val="dk2"/>
              </a:solidFill>
              <a:latin typeface="Aptos Light"/>
            </a:endParaRPr>
          </a:p>
          <a:p>
            <a:pPr marL="228600" indent="0" algn="ctr" defTabSz="914400">
              <a:lnSpc>
                <a:spcPct val="110000"/>
              </a:lnSpc>
              <a:spcBef>
                <a:spcPts val="499"/>
              </a:spcBef>
              <a:buNone/>
              <a:tabLst>
                <a:tab algn="l" pos="0"/>
              </a:tabLst>
            </a:pPr>
            <a:r>
              <a:rPr b="0" lang="tr" sz="4800" spc="-1" strike="noStrike">
                <a:solidFill>
                  <a:schemeClr val="dk2">
                    <a:alpha val="90000"/>
                  </a:schemeClr>
                </a:solidFill>
                <a:latin typeface="Walbaum Display"/>
              </a:rPr>
              <a:t>İkinci düzey</a:t>
            </a:r>
            <a:endParaRPr b="0" lang="tr-TR" sz="4800" spc="-1" strike="noStrike">
              <a:solidFill>
                <a:schemeClr val="dk2"/>
              </a:solidFill>
              <a:latin typeface="Aptos Light"/>
            </a:endParaRPr>
          </a:p>
          <a:p>
            <a:pPr marL="457200" indent="0" algn="ctr" defTabSz="914400">
              <a:lnSpc>
                <a:spcPct val="110000"/>
              </a:lnSpc>
              <a:spcBef>
                <a:spcPts val="499"/>
              </a:spcBef>
              <a:buNone/>
              <a:tabLst>
                <a:tab algn="l" pos="0"/>
              </a:tabLst>
            </a:pPr>
            <a:r>
              <a:rPr b="0" lang="tr" sz="4400" spc="-1" strike="noStrike">
                <a:solidFill>
                  <a:schemeClr val="dk2">
                    <a:alpha val="90000"/>
                  </a:schemeClr>
                </a:solidFill>
                <a:latin typeface="Walbaum Display"/>
              </a:rPr>
              <a:t>Üçüncü düzey</a:t>
            </a:r>
            <a:endParaRPr b="0" lang="tr-TR" sz="4400" spc="-1" strike="noStrike">
              <a:solidFill>
                <a:schemeClr val="dk2"/>
              </a:solidFill>
              <a:latin typeface="Aptos Light"/>
            </a:endParaRPr>
          </a:p>
          <a:p>
            <a:pPr marL="685800" indent="0" algn="ctr" defTabSz="914400">
              <a:lnSpc>
                <a:spcPct val="110000"/>
              </a:lnSpc>
              <a:spcBef>
                <a:spcPts val="499"/>
              </a:spcBef>
              <a:buNone/>
              <a:tabLst>
                <a:tab algn="l" pos="0"/>
              </a:tabLst>
            </a:pPr>
            <a:r>
              <a:rPr b="0" lang="tr" sz="4000" spc="-1" strike="noStrike">
                <a:solidFill>
                  <a:schemeClr val="dk2">
                    <a:alpha val="90000"/>
                  </a:schemeClr>
                </a:solidFill>
                <a:latin typeface="Walbaum Display"/>
              </a:rPr>
              <a:t>Dördüncü düzey</a:t>
            </a:r>
            <a:endParaRPr b="0" lang="tr-TR" sz="4000" spc="-1" strike="noStrike">
              <a:solidFill>
                <a:schemeClr val="dk2"/>
              </a:solidFill>
              <a:latin typeface="Aptos Light"/>
            </a:endParaRPr>
          </a:p>
          <a:p>
            <a:pPr marL="914400" indent="0" algn="ctr" defTabSz="914400">
              <a:lnSpc>
                <a:spcPct val="110000"/>
              </a:lnSpc>
              <a:spcBef>
                <a:spcPts val="499"/>
              </a:spcBef>
              <a:buNone/>
              <a:tabLst>
                <a:tab algn="l" pos="0"/>
              </a:tabLst>
            </a:pPr>
            <a:r>
              <a:rPr b="0" lang="tr" sz="3600" spc="-1" strike="noStrike">
                <a:solidFill>
                  <a:schemeClr val="dk2">
                    <a:alpha val="90000"/>
                  </a:schemeClr>
                </a:solidFill>
                <a:latin typeface="Walbaum Display"/>
              </a:rPr>
              <a:t>Beşinci düzey</a:t>
            </a:r>
            <a:endParaRPr b="0" lang="tr-TR" sz="3600" spc="-1" strike="noStrike">
              <a:solidFill>
                <a:schemeClr val="dk2"/>
              </a:solidFill>
              <a:latin typeface="Aptos Light"/>
            </a:endParaRPr>
          </a:p>
        </p:txBody>
      </p:sp>
      <p:sp>
        <p:nvSpPr>
          <p:cNvPr id="331" name="PlaceHolder 3"/>
          <p:cNvSpPr>
            <a:spLocks noGrp="1"/>
          </p:cNvSpPr>
          <p:nvPr>
            <p:ph type="ftr" idx="115"/>
          </p:nvPr>
        </p:nvSpPr>
        <p:spPr>
          <a:xfrm>
            <a:off x="64008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2">
                    <a:lumMod val="95000"/>
                    <a:lumOff val="5000"/>
                  </a:schemeClr>
                </a:solidFill>
                <a:latin typeface="Aptos Light"/>
              </a:defRPr>
            </a:lvl1pPr>
          </a:lstStyle>
          <a:p>
            <a:pPr indent="0" defTabSz="914400">
              <a:lnSpc>
                <a:spcPct val="100000"/>
              </a:lnSpc>
              <a:buNone/>
            </a:pPr>
            <a:r>
              <a:rPr b="0" lang="tr" sz="900" spc="-1" strike="noStrike">
                <a:solidFill>
                  <a:schemeClr val="dk2">
                    <a:lumMod val="95000"/>
                    <a:lumOff val="5000"/>
                  </a:schemeClr>
                </a:solidFill>
                <a:latin typeface="Aptos Light"/>
              </a:rPr>
              <a:t>&lt;footer&gt;</a:t>
            </a:r>
            <a:endParaRPr b="0" lang="en-US" sz="900" spc="-1" strike="noStrike">
              <a:solidFill>
                <a:srgbClr val="000000"/>
              </a:solidFill>
              <a:latin typeface="Times New Roman"/>
            </a:endParaRPr>
          </a:p>
        </p:txBody>
      </p:sp>
      <p:sp>
        <p:nvSpPr>
          <p:cNvPr id="332" name="PlaceHolder 4"/>
          <p:cNvSpPr>
            <a:spLocks noGrp="1"/>
          </p:cNvSpPr>
          <p:nvPr>
            <p:ph type="dt" idx="116"/>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lumMod val="95000"/>
                    <a:lumOff val="5000"/>
                  </a:schemeClr>
                </a:solidFill>
                <a:latin typeface="Aptos Light"/>
              </a:defRPr>
            </a:lvl1pPr>
          </a:lstStyle>
          <a:p>
            <a:pPr indent="0" algn="r" defTabSz="914400">
              <a:lnSpc>
                <a:spcPct val="100000"/>
              </a:lnSpc>
              <a:buNone/>
            </a:pPr>
            <a:r>
              <a:rPr b="0" lang="en-US" sz="900" spc="-1" strike="noStrike">
                <a:solidFill>
                  <a:schemeClr val="dk2">
                    <a:lumMod val="95000"/>
                    <a:lumOff val="5000"/>
                  </a:schemeClr>
                </a:solidFill>
                <a:latin typeface="Aptos Light"/>
              </a:rPr>
              <a:t>&lt;date/time&gt;</a:t>
            </a:r>
            <a:endParaRPr b="0" lang="en-US" sz="900" spc="-1" strike="noStrike">
              <a:solidFill>
                <a:srgbClr val="000000"/>
              </a:solidFill>
              <a:latin typeface="Times New Roman"/>
            </a:endParaRPr>
          </a:p>
        </p:txBody>
      </p:sp>
      <p:sp>
        <p:nvSpPr>
          <p:cNvPr id="333" name="PlaceHolder 5"/>
          <p:cNvSpPr>
            <a:spLocks noGrp="1"/>
          </p:cNvSpPr>
          <p:nvPr>
            <p:ph type="sldNum" idx="117"/>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2">
                    <a:lumMod val="95000"/>
                    <a:lumOff val="5000"/>
                  </a:schemeClr>
                </a:solidFill>
                <a:latin typeface="Aptos Light"/>
              </a:defRPr>
            </a:lvl1pPr>
          </a:lstStyle>
          <a:p>
            <a:pPr indent="0" algn="ctr" defTabSz="914400">
              <a:lnSpc>
                <a:spcPct val="100000"/>
              </a:lnSpc>
              <a:buNone/>
            </a:pPr>
            <a:fld id="{C9E509B6-A2F8-4F40-BD5E-06940F9E3B47}" type="slidenum">
              <a:rPr b="0" lang="en-US" sz="900" spc="-1" strike="noStrike">
                <a:solidFill>
                  <a:schemeClr val="dk2">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334" name="Düz Bağlayıcı 8"/>
          <p:cNvCxnSpPr/>
          <p:nvPr/>
        </p:nvCxnSpPr>
        <p:spPr>
          <a:xfrm flipH="1">
            <a:off x="0" y="6397920"/>
            <a:ext cx="12192120" cy="360"/>
          </a:xfrm>
          <a:prstGeom prst="straightConnector1">
            <a:avLst/>
          </a:prstGeom>
          <a:ln w="9525">
            <a:solidFill>
              <a:srgbClr val="f3f2ed">
                <a:alpha val="40000"/>
              </a:srgbClr>
            </a:solidFill>
          </a:ln>
        </p:spPr>
      </p:cxnSp>
      <p:cxnSp>
        <p:nvCxnSpPr>
          <p:cNvPr id="335" name="Düz Bağlayıcı 9"/>
          <p:cNvCxnSpPr/>
          <p:nvPr/>
        </p:nvCxnSpPr>
        <p:spPr>
          <a:xfrm>
            <a:off x="457200" y="0"/>
            <a:ext cx="360" cy="6858360"/>
          </a:xfrm>
          <a:prstGeom prst="straightConnector1">
            <a:avLst/>
          </a:prstGeom>
          <a:ln w="9525">
            <a:solidFill>
              <a:srgbClr val="f3f2ed">
                <a:alpha val="40000"/>
              </a:srgbClr>
            </a:solidFill>
          </a:ln>
        </p:spPr>
      </p:cxnSp>
      <p:cxnSp>
        <p:nvCxnSpPr>
          <p:cNvPr id="336" name="Düz Bağlayıcı 10"/>
          <p:cNvCxnSpPr/>
          <p:nvPr/>
        </p:nvCxnSpPr>
        <p:spPr>
          <a:xfrm flipH="1">
            <a:off x="0" y="459720"/>
            <a:ext cx="12192120" cy="360"/>
          </a:xfrm>
          <a:prstGeom prst="straightConnector1">
            <a:avLst/>
          </a:prstGeom>
          <a:ln w="9525">
            <a:solidFill>
              <a:srgbClr val="f3f2ed">
                <a:alpha val="40000"/>
              </a:srgbClr>
            </a:solidFill>
          </a:ln>
        </p:spPr>
      </p:cxnSp>
      <p:cxnSp>
        <p:nvCxnSpPr>
          <p:cNvPr id="337" name="Düz Bağlayıcı 11"/>
          <p:cNvCxnSpPr/>
          <p:nvPr/>
        </p:nvCxnSpPr>
        <p:spPr>
          <a:xfrm>
            <a:off x="11734560" y="0"/>
            <a:ext cx="360" cy="6858360"/>
          </a:xfrm>
          <a:prstGeom prst="straightConnector1">
            <a:avLst/>
          </a:prstGeom>
          <a:ln w="9525">
            <a:solidFill>
              <a:srgbClr val="f3f2ed">
                <a:alpha val="40000"/>
              </a:srgbClr>
            </a:solidFill>
          </a:ln>
        </p:spPr>
      </p:cxnSp>
    </p:spTree>
  </p:cSld>
  <p:clrMap bg1="lt1" bg2="lt2" tx1="dk1" tx2="dk2" accent1="accent1" accent2="accent2" accent3="accent3" accent4="accent4" accent5="accent5" accent6="accent6" hlink="hlink" folHlink="folHlink"/>
  <p:sldLayoutIdLst>
    <p:sldLayoutId id="2147483725"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 name="Dikdörtgen 5"/>
          <p:cNvSpPr/>
          <p:nvPr/>
        </p:nvSpPr>
        <p:spPr>
          <a:xfrm>
            <a:off x="0" y="0"/>
            <a:ext cx="12191760" cy="6857640"/>
          </a:xfrm>
          <a:prstGeom prst="rect">
            <a:avLst/>
          </a:prstGeom>
          <a:solidFill>
            <a:schemeClr val="bg2">
              <a:lumMod val="90000"/>
              <a:alpha val="8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Light"/>
            </a:endParaRPr>
          </a:p>
        </p:txBody>
      </p:sp>
      <p:sp>
        <p:nvSpPr>
          <p:cNvPr id="26" name="PlaceHolder 1"/>
          <p:cNvSpPr>
            <a:spLocks noGrp="1"/>
          </p:cNvSpPr>
          <p:nvPr>
            <p:ph type="title"/>
          </p:nvPr>
        </p:nvSpPr>
        <p:spPr>
          <a:xfrm>
            <a:off x="457200" y="1118880"/>
            <a:ext cx="6564960" cy="5200200"/>
          </a:xfrm>
          <a:prstGeom prst="rect">
            <a:avLst/>
          </a:prstGeom>
          <a:noFill/>
          <a:ln w="0">
            <a:noFill/>
          </a:ln>
        </p:spPr>
        <p:txBody>
          <a:bodyPr lIns="91440" rIns="91440" tIns="45720" bIns="45720" anchor="b">
            <a:normAutofit/>
          </a:bodyPr>
          <a:p>
            <a:pPr indent="0" defTabSz="914400">
              <a:lnSpc>
                <a:spcPct val="80000"/>
              </a:lnSpc>
              <a:buNone/>
            </a:pPr>
            <a:r>
              <a:rPr b="0" lang="tr" sz="8000" spc="-1" strike="noStrike" cap="all">
                <a:solidFill>
                  <a:schemeClr val="accent1"/>
                </a:solidFill>
                <a:latin typeface="Walbaum Display"/>
              </a:rPr>
              <a:t>Asıl başlık stilini düzenlemek için tıklayın</a:t>
            </a:r>
            <a:endParaRPr b="0" lang="tr-TR" sz="8000" spc="-1" strike="noStrike">
              <a:solidFill>
                <a:schemeClr val="dk1"/>
              </a:solidFill>
              <a:latin typeface="Aptos Light"/>
            </a:endParaRPr>
          </a:p>
        </p:txBody>
      </p:sp>
      <p:sp>
        <p:nvSpPr>
          <p:cNvPr id="27" name="PlaceHolder 2"/>
          <p:cNvSpPr>
            <a:spLocks noGrp="1"/>
          </p:cNvSpPr>
          <p:nvPr>
            <p:ph type="body"/>
          </p:nvPr>
        </p:nvSpPr>
        <p:spPr>
          <a:xfrm>
            <a:off x="7857720" y="532800"/>
            <a:ext cx="3876840" cy="5463000"/>
          </a:xfrm>
          <a:prstGeom prst="rect">
            <a:avLst/>
          </a:prstGeom>
          <a:noFill/>
          <a:ln w="0">
            <a:noFill/>
          </a:ln>
        </p:spPr>
        <p:txBody>
          <a:bodyPr lIns="91440" rIns="91440" tIns="45720" bIns="45720" anchor="t">
            <a:normAutofit/>
          </a:bodyPr>
          <a:p>
            <a:pPr marL="457200" indent="-457200" defTabSz="914400">
              <a:lnSpc>
                <a:spcPct val="120000"/>
              </a:lnSpc>
              <a:spcBef>
                <a:spcPts val="1001"/>
              </a:spcBef>
              <a:buClr>
                <a:srgbClr val="1d3433"/>
              </a:buClr>
              <a:buFont typeface="Walbaum Display"/>
              <a:buAutoNum type="arabicPeriod"/>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571680" indent="-343080" defTabSz="914400">
              <a:lnSpc>
                <a:spcPct val="120000"/>
              </a:lnSpc>
              <a:spcBef>
                <a:spcPts val="499"/>
              </a:spcBef>
              <a:buClr>
                <a:srgbClr val="1d3433"/>
              </a:buClr>
              <a:buFont typeface="Walbaum Display"/>
              <a:buAutoNum type="arabicPeriod"/>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800280" indent="-343080" defTabSz="914400">
              <a:lnSpc>
                <a:spcPct val="120000"/>
              </a:lnSpc>
              <a:spcBef>
                <a:spcPts val="499"/>
              </a:spcBef>
              <a:buClr>
                <a:srgbClr val="1d3433"/>
              </a:buClr>
              <a:buFont typeface="Walbaum Display"/>
              <a:buAutoNum type="arabicPeriod"/>
            </a:pPr>
            <a:r>
              <a:rPr b="0" lang="tr" sz="1600" spc="-1" strike="noStrike">
                <a:solidFill>
                  <a:schemeClr val="dk2"/>
                </a:solidFill>
                <a:latin typeface="Aptos Light"/>
              </a:rPr>
              <a:t>Üçüncü düzey</a:t>
            </a:r>
            <a:endParaRPr b="0" lang="tr-TR" sz="1600" spc="-1" strike="noStrike">
              <a:solidFill>
                <a:schemeClr val="dk2"/>
              </a:solidFill>
              <a:latin typeface="Aptos Light"/>
            </a:endParaRPr>
          </a:p>
          <a:p>
            <a:pPr lvl="3" marL="1028880" indent="-343080" defTabSz="914400">
              <a:lnSpc>
                <a:spcPct val="120000"/>
              </a:lnSpc>
              <a:spcBef>
                <a:spcPts val="499"/>
              </a:spcBef>
              <a:buClr>
                <a:srgbClr val="1d3433"/>
              </a:buClr>
              <a:buFont typeface="Walbaum Display"/>
              <a:buAutoNum type="arabicPeriod"/>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1257480" indent="-343080" defTabSz="914400">
              <a:lnSpc>
                <a:spcPct val="120000"/>
              </a:lnSpc>
              <a:spcBef>
                <a:spcPts val="499"/>
              </a:spcBef>
              <a:buClr>
                <a:srgbClr val="1d3433"/>
              </a:buClr>
              <a:buFont typeface="Walbaum Display"/>
              <a:buAutoNum type="arabicPeriod"/>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28" name="PlaceHolder 3"/>
          <p:cNvSpPr>
            <a:spLocks noGrp="1"/>
          </p:cNvSpPr>
          <p:nvPr>
            <p:ph type="ftr" idx="10"/>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2">
                    <a:lumMod val="95000"/>
                    <a:lumOff val="5000"/>
                  </a:schemeClr>
                </a:solidFill>
                <a:latin typeface="Aptos Light"/>
              </a:defRPr>
            </a:lvl1pPr>
          </a:lstStyle>
          <a:p>
            <a:pPr indent="0" defTabSz="914400">
              <a:lnSpc>
                <a:spcPct val="100000"/>
              </a:lnSpc>
              <a:buNone/>
            </a:pPr>
            <a:r>
              <a:rPr b="0" lang="tr" sz="900" spc="-1" strike="noStrike">
                <a:solidFill>
                  <a:schemeClr val="dk2">
                    <a:lumMod val="95000"/>
                    <a:lumOff val="5000"/>
                  </a:schemeClr>
                </a:solidFill>
                <a:latin typeface="Aptos Light"/>
              </a:rPr>
              <a:t>&lt;footer&gt;</a:t>
            </a:r>
            <a:endParaRPr b="0" lang="en-US" sz="900" spc="-1" strike="noStrike">
              <a:solidFill>
                <a:srgbClr val="000000"/>
              </a:solidFill>
              <a:latin typeface="Times New Roman"/>
            </a:endParaRPr>
          </a:p>
        </p:txBody>
      </p:sp>
      <p:sp>
        <p:nvSpPr>
          <p:cNvPr id="29" name="PlaceHolder 4"/>
          <p:cNvSpPr>
            <a:spLocks noGrp="1"/>
          </p:cNvSpPr>
          <p:nvPr>
            <p:ph type="dt" idx="11"/>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lumMod val="95000"/>
                    <a:lumOff val="5000"/>
                  </a:schemeClr>
                </a:solidFill>
                <a:latin typeface="Aptos Light"/>
              </a:defRPr>
            </a:lvl1pPr>
          </a:lstStyle>
          <a:p>
            <a:pPr indent="0" algn="r" defTabSz="914400">
              <a:lnSpc>
                <a:spcPct val="100000"/>
              </a:lnSpc>
              <a:buNone/>
            </a:pPr>
            <a:r>
              <a:rPr b="0" lang="en-US" sz="900" spc="-1" strike="noStrike">
                <a:solidFill>
                  <a:schemeClr val="dk2">
                    <a:lumMod val="95000"/>
                    <a:lumOff val="5000"/>
                  </a:schemeClr>
                </a:solidFill>
                <a:latin typeface="Aptos Light"/>
              </a:rPr>
              <a:t>&lt;date/time&gt;</a:t>
            </a:r>
            <a:endParaRPr b="0" lang="en-US" sz="900" spc="-1" strike="noStrike">
              <a:solidFill>
                <a:srgbClr val="000000"/>
              </a:solidFill>
              <a:latin typeface="Times New Roman"/>
            </a:endParaRPr>
          </a:p>
        </p:txBody>
      </p:sp>
      <p:sp>
        <p:nvSpPr>
          <p:cNvPr id="30" name="PlaceHolder 5"/>
          <p:cNvSpPr>
            <a:spLocks noGrp="1"/>
          </p:cNvSpPr>
          <p:nvPr>
            <p:ph type="sldNum" idx="12"/>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2">
                    <a:lumMod val="95000"/>
                    <a:lumOff val="5000"/>
                  </a:schemeClr>
                </a:solidFill>
                <a:latin typeface="Aptos Light"/>
              </a:defRPr>
            </a:lvl1pPr>
          </a:lstStyle>
          <a:p>
            <a:pPr indent="0" algn="ctr" defTabSz="914400">
              <a:lnSpc>
                <a:spcPct val="100000"/>
              </a:lnSpc>
              <a:buNone/>
            </a:pPr>
            <a:fld id="{1A820523-43F8-429A-BF05-AFD19B28FB30}" type="slidenum">
              <a:rPr b="0" lang="en-US" sz="900" spc="-1" strike="noStrike">
                <a:solidFill>
                  <a:schemeClr val="dk2">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31" name="Düz Bağlayıcı 14"/>
          <p:cNvCxnSpPr/>
          <p:nvPr/>
        </p:nvCxnSpPr>
        <p:spPr>
          <a:xfrm flipH="1">
            <a:off x="0" y="6397920"/>
            <a:ext cx="12192120" cy="360"/>
          </a:xfrm>
          <a:prstGeom prst="straightConnector1">
            <a:avLst/>
          </a:prstGeom>
          <a:ln w="9525">
            <a:solidFill>
              <a:srgbClr val="131313">
                <a:lumMod val="75000"/>
                <a:lumOff val="25000"/>
                <a:alpha val="25000"/>
              </a:srgbClr>
            </a:solidFill>
          </a:ln>
        </p:spPr>
      </p:cxnSp>
      <p:cxnSp>
        <p:nvCxnSpPr>
          <p:cNvPr id="32" name="Düz Bağlayıcı 9"/>
          <p:cNvCxnSpPr/>
          <p:nvPr/>
        </p:nvCxnSpPr>
        <p:spPr>
          <a:xfrm>
            <a:off x="7400160" y="0"/>
            <a:ext cx="360" cy="6858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2ed"/>
        </a:solidFill>
      </p:bgPr>
    </p:bg>
    <p:spTree>
      <p:nvGrpSpPr>
        <p:cNvPr id="1" name=""/>
        <p:cNvGrpSpPr/>
        <p:nvPr/>
      </p:nvGrpSpPr>
      <p:grpSpPr>
        <a:xfrm>
          <a:off x="0" y="0"/>
          <a:ext cx="0" cy="0"/>
          <a:chOff x="0" y="0"/>
          <a:chExt cx="0" cy="0"/>
        </a:xfrm>
      </p:grpSpPr>
      <p:sp>
        <p:nvSpPr>
          <p:cNvPr id="338" name="Dikdörtgen 8"/>
          <p:cNvSpPr/>
          <p:nvPr/>
        </p:nvSpPr>
        <p:spPr>
          <a:xfrm>
            <a:off x="0" y="0"/>
            <a:ext cx="12191760" cy="6857640"/>
          </a:xfrm>
          <a:prstGeom prst="rect">
            <a:avLst/>
          </a:prstGeom>
          <a:solidFill>
            <a:schemeClr val="accent5">
              <a:lumMod val="40000"/>
              <a:lumOff val="60000"/>
              <a:alpha val="9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Light"/>
            </a:endParaRPr>
          </a:p>
        </p:txBody>
      </p:sp>
      <p:sp>
        <p:nvSpPr>
          <p:cNvPr id="339" name="PlaceHolder 1"/>
          <p:cNvSpPr>
            <a:spLocks noGrp="1"/>
          </p:cNvSpPr>
          <p:nvPr>
            <p:ph type="title"/>
          </p:nvPr>
        </p:nvSpPr>
        <p:spPr>
          <a:xfrm>
            <a:off x="612720" y="-1134000"/>
            <a:ext cx="10652400" cy="914040"/>
          </a:xfrm>
          <a:prstGeom prst="rect">
            <a:avLst/>
          </a:prstGeom>
          <a:noFill/>
          <a:ln w="0">
            <a:noFill/>
          </a:ln>
        </p:spPr>
        <p:txBody>
          <a:bodyPr lIns="91440" rIns="91440" tIns="45720" bIns="45720" anchor="b">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340" name="PlaceHolder 2"/>
          <p:cNvSpPr>
            <a:spLocks noGrp="1"/>
          </p:cNvSpPr>
          <p:nvPr>
            <p:ph type="body"/>
          </p:nvPr>
        </p:nvSpPr>
        <p:spPr>
          <a:xfrm>
            <a:off x="457200" y="726480"/>
            <a:ext cx="9057240" cy="3959280"/>
          </a:xfrm>
          <a:prstGeom prst="rect">
            <a:avLst/>
          </a:prstGeom>
          <a:noFill/>
          <a:ln w="0">
            <a:noFill/>
          </a:ln>
        </p:spPr>
        <p:txBody>
          <a:bodyPr lIns="91440" rIns="91440" tIns="45720" bIns="45720" anchor="ctr">
            <a:noAutofit/>
          </a:bodyPr>
          <a:p>
            <a:pPr indent="0" defTabSz="914400">
              <a:lnSpc>
                <a:spcPct val="100000"/>
              </a:lnSpc>
              <a:spcBef>
                <a:spcPts val="1001"/>
              </a:spcBef>
              <a:buNone/>
              <a:tabLst>
                <a:tab algn="l" pos="0"/>
              </a:tabLst>
            </a:pPr>
            <a:r>
              <a:rPr b="0" lang="tr" sz="6200" spc="-1" strike="noStrike">
                <a:solidFill>
                  <a:schemeClr val="dk2">
                    <a:alpha val="90000"/>
                  </a:schemeClr>
                </a:solidFill>
                <a:latin typeface="Walbaum Display"/>
              </a:rPr>
              <a:t>Deyimi düzenlemek için tıklayın</a:t>
            </a:r>
            <a:endParaRPr b="0" lang="tr-TR" sz="6200" spc="-1" strike="noStrike">
              <a:solidFill>
                <a:schemeClr val="dk2"/>
              </a:solidFill>
              <a:latin typeface="Aptos Light"/>
            </a:endParaRPr>
          </a:p>
          <a:p>
            <a:pPr marL="228600" indent="0" defTabSz="914400">
              <a:lnSpc>
                <a:spcPct val="100000"/>
              </a:lnSpc>
              <a:spcBef>
                <a:spcPts val="499"/>
              </a:spcBef>
              <a:buNone/>
              <a:tabLst>
                <a:tab algn="l" pos="0"/>
              </a:tabLst>
            </a:pPr>
            <a:r>
              <a:rPr b="0" lang="tr" sz="6200" spc="-1" strike="noStrike">
                <a:solidFill>
                  <a:schemeClr val="dk2">
                    <a:alpha val="90000"/>
                  </a:schemeClr>
                </a:solidFill>
                <a:latin typeface="Walbaum Display"/>
              </a:rPr>
              <a:t>İkinci düzey</a:t>
            </a:r>
            <a:endParaRPr b="0" lang="tr-TR" sz="6200" spc="-1" strike="noStrike">
              <a:solidFill>
                <a:schemeClr val="dk2"/>
              </a:solidFill>
              <a:latin typeface="Aptos Light"/>
            </a:endParaRPr>
          </a:p>
          <a:p>
            <a:pPr marL="457200" indent="0" defTabSz="914400">
              <a:lnSpc>
                <a:spcPct val="100000"/>
              </a:lnSpc>
              <a:spcBef>
                <a:spcPts val="499"/>
              </a:spcBef>
              <a:buNone/>
              <a:tabLst>
                <a:tab algn="l" pos="0"/>
              </a:tabLst>
            </a:pPr>
            <a:r>
              <a:rPr b="0" lang="tr" sz="6200" spc="-1" strike="noStrike">
                <a:solidFill>
                  <a:schemeClr val="dk2">
                    <a:alpha val="90000"/>
                  </a:schemeClr>
                </a:solidFill>
                <a:latin typeface="Walbaum Display"/>
              </a:rPr>
              <a:t>Üçüncü düzey</a:t>
            </a:r>
            <a:endParaRPr b="0" lang="tr-TR" sz="6200" spc="-1" strike="noStrike">
              <a:solidFill>
                <a:schemeClr val="dk2"/>
              </a:solidFill>
              <a:latin typeface="Aptos Light"/>
            </a:endParaRPr>
          </a:p>
          <a:p>
            <a:pPr marL="685800" indent="0" defTabSz="914400">
              <a:lnSpc>
                <a:spcPct val="100000"/>
              </a:lnSpc>
              <a:spcBef>
                <a:spcPts val="499"/>
              </a:spcBef>
              <a:buNone/>
              <a:tabLst>
                <a:tab algn="l" pos="0"/>
              </a:tabLst>
            </a:pPr>
            <a:r>
              <a:rPr b="0" lang="tr" sz="6200" spc="-1" strike="noStrike">
                <a:solidFill>
                  <a:schemeClr val="dk2">
                    <a:alpha val="90000"/>
                  </a:schemeClr>
                </a:solidFill>
                <a:latin typeface="Walbaum Display"/>
              </a:rPr>
              <a:t>Dördüncü düzey</a:t>
            </a:r>
            <a:endParaRPr b="0" lang="tr-TR" sz="6200" spc="-1" strike="noStrike">
              <a:solidFill>
                <a:schemeClr val="dk2"/>
              </a:solidFill>
              <a:latin typeface="Aptos Light"/>
            </a:endParaRPr>
          </a:p>
          <a:p>
            <a:pPr marL="914400" indent="0" defTabSz="914400">
              <a:lnSpc>
                <a:spcPct val="100000"/>
              </a:lnSpc>
              <a:spcBef>
                <a:spcPts val="499"/>
              </a:spcBef>
              <a:buNone/>
              <a:tabLst>
                <a:tab algn="l" pos="0"/>
              </a:tabLst>
            </a:pPr>
            <a:r>
              <a:rPr b="0" lang="tr" sz="6200" spc="-1" strike="noStrike">
                <a:solidFill>
                  <a:schemeClr val="dk2">
                    <a:alpha val="90000"/>
                  </a:schemeClr>
                </a:solidFill>
                <a:latin typeface="Walbaum Display"/>
              </a:rPr>
              <a:t>Beşinci düzey</a:t>
            </a:r>
            <a:endParaRPr b="0" lang="tr-TR" sz="6200" spc="-1" strike="noStrike">
              <a:solidFill>
                <a:schemeClr val="dk2"/>
              </a:solidFill>
              <a:latin typeface="Aptos Light"/>
            </a:endParaRPr>
          </a:p>
        </p:txBody>
      </p:sp>
      <p:sp>
        <p:nvSpPr>
          <p:cNvPr id="341" name="PlaceHolder 3"/>
          <p:cNvSpPr>
            <a:spLocks noGrp="1"/>
          </p:cNvSpPr>
          <p:nvPr>
            <p:ph type="ftr" idx="118"/>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2">
                    <a:lumMod val="95000"/>
                    <a:lumOff val="5000"/>
                  </a:schemeClr>
                </a:solidFill>
                <a:latin typeface="Aptos Light"/>
              </a:defRPr>
            </a:lvl1pPr>
          </a:lstStyle>
          <a:p>
            <a:pPr indent="0" defTabSz="914400">
              <a:lnSpc>
                <a:spcPct val="100000"/>
              </a:lnSpc>
              <a:buNone/>
            </a:pPr>
            <a:r>
              <a:rPr b="0" lang="tr" sz="900" spc="-1" strike="noStrike">
                <a:solidFill>
                  <a:schemeClr val="dk2">
                    <a:lumMod val="95000"/>
                    <a:lumOff val="5000"/>
                  </a:schemeClr>
                </a:solidFill>
                <a:latin typeface="Aptos Light"/>
              </a:rPr>
              <a:t>&lt;footer&gt;</a:t>
            </a:r>
            <a:endParaRPr b="0" lang="en-US" sz="900" spc="-1" strike="noStrike">
              <a:solidFill>
                <a:srgbClr val="000000"/>
              </a:solidFill>
              <a:latin typeface="Times New Roman"/>
            </a:endParaRPr>
          </a:p>
        </p:txBody>
      </p:sp>
      <p:sp>
        <p:nvSpPr>
          <p:cNvPr id="342" name="PlaceHolder 4"/>
          <p:cNvSpPr>
            <a:spLocks noGrp="1"/>
          </p:cNvSpPr>
          <p:nvPr>
            <p:ph type="dt" idx="119"/>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lumMod val="95000"/>
                    <a:lumOff val="5000"/>
                  </a:schemeClr>
                </a:solidFill>
                <a:latin typeface="Aptos Light"/>
              </a:defRPr>
            </a:lvl1pPr>
          </a:lstStyle>
          <a:p>
            <a:pPr indent="0" algn="r" defTabSz="914400">
              <a:lnSpc>
                <a:spcPct val="100000"/>
              </a:lnSpc>
              <a:buNone/>
            </a:pPr>
            <a:r>
              <a:rPr b="0" lang="en-US" sz="900" spc="-1" strike="noStrike">
                <a:solidFill>
                  <a:schemeClr val="dk2">
                    <a:lumMod val="95000"/>
                    <a:lumOff val="5000"/>
                  </a:schemeClr>
                </a:solidFill>
                <a:latin typeface="Aptos Light"/>
              </a:rPr>
              <a:t>&lt;date/time&gt;</a:t>
            </a:r>
            <a:endParaRPr b="0" lang="en-US" sz="900" spc="-1" strike="noStrike">
              <a:solidFill>
                <a:srgbClr val="000000"/>
              </a:solidFill>
              <a:latin typeface="Times New Roman"/>
            </a:endParaRPr>
          </a:p>
        </p:txBody>
      </p:sp>
      <p:sp>
        <p:nvSpPr>
          <p:cNvPr id="343" name="PlaceHolder 5"/>
          <p:cNvSpPr>
            <a:spLocks noGrp="1"/>
          </p:cNvSpPr>
          <p:nvPr>
            <p:ph type="sldNum" idx="120"/>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2">
                    <a:lumMod val="95000"/>
                    <a:lumOff val="5000"/>
                  </a:schemeClr>
                </a:solidFill>
                <a:latin typeface="Aptos Light"/>
              </a:defRPr>
            </a:lvl1pPr>
          </a:lstStyle>
          <a:p>
            <a:pPr indent="0" algn="ctr" defTabSz="914400">
              <a:lnSpc>
                <a:spcPct val="100000"/>
              </a:lnSpc>
              <a:buNone/>
            </a:pPr>
            <a:fld id="{36032F42-14CE-4CF5-9E6F-3881673F2A6F}" type="slidenum">
              <a:rPr b="0" lang="en-US" sz="900" spc="-1" strike="noStrike">
                <a:solidFill>
                  <a:schemeClr val="dk2">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344" name="Düz Bağlayıcı 5"/>
          <p:cNvCxnSpPr/>
          <p:nvPr/>
        </p:nvCxnSpPr>
        <p:spPr>
          <a:xfrm flipH="1">
            <a:off x="0" y="5284440"/>
            <a:ext cx="12192120" cy="360"/>
          </a:xfrm>
          <a:prstGeom prst="straightConnector1">
            <a:avLst/>
          </a:prstGeom>
          <a:ln w="9525">
            <a:solidFill>
              <a:srgbClr val="1d3433">
                <a:alpha val="25000"/>
              </a:srgbClr>
            </a:solidFill>
          </a:ln>
        </p:spPr>
      </p:cxnSp>
      <p:cxnSp>
        <p:nvCxnSpPr>
          <p:cNvPr id="345" name="Düz Bağlayıcı 7"/>
          <p:cNvCxnSpPr/>
          <p:nvPr/>
        </p:nvCxnSpPr>
        <p:spPr>
          <a:xfrm>
            <a:off x="10624680" y="0"/>
            <a:ext cx="360" cy="6858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727" r:id="rId2"/>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2ed"/>
        </a:solidFill>
      </p:bgPr>
    </p:bg>
    <p:spTree>
      <p:nvGrpSpPr>
        <p:cNvPr id="1" name=""/>
        <p:cNvGrpSpPr/>
        <p:nvPr/>
      </p:nvGrpSpPr>
      <p:grpSpPr>
        <a:xfrm>
          <a:off x="0" y="0"/>
          <a:ext cx="0" cy="0"/>
          <a:chOff x="0" y="0"/>
          <a:chExt cx="0" cy="0"/>
        </a:xfrm>
      </p:grpSpPr>
      <p:sp>
        <p:nvSpPr>
          <p:cNvPr id="346" name="Dikdörtgen 6"/>
          <p:cNvSpPr/>
          <p:nvPr/>
        </p:nvSpPr>
        <p:spPr>
          <a:xfrm>
            <a:off x="0" y="0"/>
            <a:ext cx="12191760" cy="6857640"/>
          </a:xfrm>
          <a:prstGeom prst="rect">
            <a:avLst/>
          </a:prstGeom>
          <a:solidFill>
            <a:schemeClr val="accent1">
              <a:lumMod val="40000"/>
              <a:lumOff val="60000"/>
              <a:alpha val="9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Light"/>
            </a:endParaRPr>
          </a:p>
        </p:txBody>
      </p:sp>
      <p:sp>
        <p:nvSpPr>
          <p:cNvPr id="347" name="PlaceHolder 1"/>
          <p:cNvSpPr>
            <a:spLocks noGrp="1"/>
          </p:cNvSpPr>
          <p:nvPr>
            <p:ph type="title"/>
          </p:nvPr>
        </p:nvSpPr>
        <p:spPr>
          <a:xfrm>
            <a:off x="1562040" y="5549040"/>
            <a:ext cx="9199080" cy="652680"/>
          </a:xfrm>
          <a:prstGeom prst="rect">
            <a:avLst/>
          </a:prstGeom>
          <a:noFill/>
          <a:ln w="0">
            <a:noFill/>
          </a:ln>
        </p:spPr>
        <p:txBody>
          <a:bodyPr lIns="91440" rIns="91440" tIns="45720" bIns="45720" anchor="ctr">
            <a:normAutofit/>
          </a:bodyPr>
          <a:p>
            <a:pPr indent="0" defTabSz="914400">
              <a:lnSpc>
                <a:spcPct val="120000"/>
              </a:lnSpc>
              <a:buNone/>
            </a:pPr>
            <a:r>
              <a:rPr b="1" lang="tr" sz="1800" spc="97" strike="noStrike" cap="all">
                <a:solidFill>
                  <a:schemeClr val="accent4">
                    <a:lumMod val="75000"/>
                  </a:schemeClr>
                </a:solidFill>
                <a:latin typeface="Aptos Light"/>
              </a:rPr>
              <a:t>Alıntı Yazarı</a:t>
            </a:r>
            <a:endParaRPr b="0" lang="tr-TR" sz="1800" spc="-1" strike="noStrike">
              <a:solidFill>
                <a:schemeClr val="dk1"/>
              </a:solidFill>
              <a:latin typeface="Aptos Light"/>
            </a:endParaRPr>
          </a:p>
        </p:txBody>
      </p:sp>
      <p:sp>
        <p:nvSpPr>
          <p:cNvPr id="348" name="PlaceHolder 2"/>
          <p:cNvSpPr>
            <a:spLocks noGrp="1"/>
          </p:cNvSpPr>
          <p:nvPr>
            <p:ph type="body"/>
          </p:nvPr>
        </p:nvSpPr>
        <p:spPr>
          <a:xfrm>
            <a:off x="1562040" y="824040"/>
            <a:ext cx="9199080" cy="3614400"/>
          </a:xfrm>
          <a:prstGeom prst="rect">
            <a:avLst/>
          </a:prstGeom>
          <a:noFill/>
          <a:ln w="0">
            <a:noFill/>
          </a:ln>
        </p:spPr>
        <p:txBody>
          <a:bodyPr lIns="91440" rIns="91440" tIns="45720" bIns="45720" anchor="ctr">
            <a:normAutofit/>
          </a:bodyPr>
          <a:p>
            <a:pPr marL="182880" indent="-182880" defTabSz="914400">
              <a:lnSpc>
                <a:spcPct val="120000"/>
              </a:lnSpc>
              <a:spcBef>
                <a:spcPts val="1001"/>
              </a:spcBef>
              <a:buNone/>
              <a:tabLst>
                <a:tab algn="l" pos="0"/>
              </a:tabLst>
            </a:pPr>
            <a:r>
              <a:rPr b="0" lang="tr" sz="4000" spc="-1" strike="noStrike">
                <a:solidFill>
                  <a:schemeClr val="accent4">
                    <a:lumMod val="75000"/>
                  </a:schemeClr>
                </a:solidFill>
                <a:latin typeface="Walbaum Display"/>
              </a:rPr>
              <a:t>Alıntıyı düzenlemek için tıklayın</a:t>
            </a:r>
            <a:endParaRPr b="0" lang="tr-TR" sz="4000" spc="-1" strike="noStrike">
              <a:solidFill>
                <a:schemeClr val="dk2"/>
              </a:solidFill>
              <a:latin typeface="Aptos Light"/>
            </a:endParaRPr>
          </a:p>
        </p:txBody>
      </p:sp>
      <p:sp>
        <p:nvSpPr>
          <p:cNvPr id="349" name="PlaceHolder 3"/>
          <p:cNvSpPr>
            <a:spLocks noGrp="1"/>
          </p:cNvSpPr>
          <p:nvPr>
            <p:ph type="ftr" idx="121"/>
          </p:nvPr>
        </p:nvSpPr>
        <p:spPr>
          <a:xfrm>
            <a:off x="6858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2">
                    <a:lumMod val="95000"/>
                    <a:lumOff val="5000"/>
                  </a:schemeClr>
                </a:solidFill>
                <a:latin typeface="Aptos Light"/>
              </a:defRPr>
            </a:lvl1pPr>
          </a:lstStyle>
          <a:p>
            <a:pPr indent="0" defTabSz="914400">
              <a:lnSpc>
                <a:spcPct val="100000"/>
              </a:lnSpc>
              <a:buNone/>
            </a:pPr>
            <a:r>
              <a:rPr b="0" lang="tr" sz="900" spc="-1" strike="noStrike">
                <a:solidFill>
                  <a:schemeClr val="dk2">
                    <a:lumMod val="95000"/>
                    <a:lumOff val="5000"/>
                  </a:schemeClr>
                </a:solidFill>
                <a:latin typeface="Aptos Light"/>
              </a:rPr>
              <a:t>&lt;footer&gt;</a:t>
            </a:r>
            <a:endParaRPr b="0" lang="en-US" sz="900" spc="-1" strike="noStrike">
              <a:solidFill>
                <a:srgbClr val="000000"/>
              </a:solidFill>
              <a:latin typeface="Times New Roman"/>
            </a:endParaRPr>
          </a:p>
        </p:txBody>
      </p:sp>
      <p:sp>
        <p:nvSpPr>
          <p:cNvPr id="350" name="PlaceHolder 4"/>
          <p:cNvSpPr>
            <a:spLocks noGrp="1"/>
          </p:cNvSpPr>
          <p:nvPr>
            <p:ph type="dt" idx="122"/>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lumMod val="95000"/>
                    <a:lumOff val="5000"/>
                  </a:schemeClr>
                </a:solidFill>
                <a:latin typeface="Aptos Light"/>
              </a:defRPr>
            </a:lvl1pPr>
          </a:lstStyle>
          <a:p>
            <a:pPr indent="0" algn="r" defTabSz="914400">
              <a:lnSpc>
                <a:spcPct val="100000"/>
              </a:lnSpc>
              <a:buNone/>
            </a:pPr>
            <a:r>
              <a:rPr b="0" lang="en-US" sz="900" spc="-1" strike="noStrike">
                <a:solidFill>
                  <a:schemeClr val="dk2">
                    <a:lumMod val="95000"/>
                    <a:lumOff val="5000"/>
                  </a:schemeClr>
                </a:solidFill>
                <a:latin typeface="Aptos Light"/>
              </a:rPr>
              <a:t>&lt;date/time&gt;</a:t>
            </a:r>
            <a:endParaRPr b="0" lang="en-US" sz="900" spc="-1" strike="noStrike">
              <a:solidFill>
                <a:srgbClr val="000000"/>
              </a:solidFill>
              <a:latin typeface="Times New Roman"/>
            </a:endParaRPr>
          </a:p>
        </p:txBody>
      </p:sp>
      <p:sp>
        <p:nvSpPr>
          <p:cNvPr id="351" name="PlaceHolder 5"/>
          <p:cNvSpPr>
            <a:spLocks noGrp="1"/>
          </p:cNvSpPr>
          <p:nvPr>
            <p:ph type="sldNum" idx="123"/>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2">
                    <a:lumMod val="95000"/>
                    <a:lumOff val="5000"/>
                  </a:schemeClr>
                </a:solidFill>
                <a:latin typeface="Aptos Light"/>
              </a:defRPr>
            </a:lvl1pPr>
          </a:lstStyle>
          <a:p>
            <a:pPr indent="0" algn="ctr" defTabSz="914400">
              <a:lnSpc>
                <a:spcPct val="100000"/>
              </a:lnSpc>
              <a:buNone/>
            </a:pPr>
            <a:fld id="{FB4B2566-00AE-439F-8792-C06BA60B397C}" type="slidenum">
              <a:rPr b="0" lang="en-US" sz="900" spc="-1" strike="noStrike">
                <a:solidFill>
                  <a:schemeClr val="dk2">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352" name="Düz Bağlayıcı 5"/>
          <p:cNvCxnSpPr/>
          <p:nvPr/>
        </p:nvCxnSpPr>
        <p:spPr>
          <a:xfrm>
            <a:off x="457200" y="0"/>
            <a:ext cx="360" cy="6858360"/>
          </a:xfrm>
          <a:prstGeom prst="straightConnector1">
            <a:avLst/>
          </a:prstGeom>
          <a:ln w="9525">
            <a:solidFill>
              <a:srgbClr val="1d3433">
                <a:alpha val="30000"/>
              </a:srgbClr>
            </a:solidFill>
          </a:ln>
        </p:spPr>
      </p:cxnSp>
      <p:cxnSp>
        <p:nvCxnSpPr>
          <p:cNvPr id="353" name="Düz Bağlayıcı 7"/>
          <p:cNvCxnSpPr/>
          <p:nvPr/>
        </p:nvCxnSpPr>
        <p:spPr>
          <a:xfrm flipH="1">
            <a:off x="0" y="5043600"/>
            <a:ext cx="12192120" cy="360"/>
          </a:xfrm>
          <a:prstGeom prst="straightConnector1">
            <a:avLst/>
          </a:prstGeom>
          <a:ln w="9525">
            <a:solidFill>
              <a:srgbClr val="1d3433">
                <a:alpha val="30000"/>
              </a:srgbClr>
            </a:solidFill>
          </a:ln>
        </p:spPr>
      </p:cxnSp>
    </p:spTree>
  </p:cSld>
  <p:clrMap bg1="lt1" bg2="lt2" tx1="dk1" tx2="dk2" accent1="accent1" accent2="accent2" accent3="accent3" accent4="accent4" accent5="accent5" accent6="accent6" hlink="hlink" folHlink="folHlink"/>
  <p:sldLayoutIdLst>
    <p:sldLayoutId id="2147483729" r:id="rId2"/>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2ed"/>
        </a:solidFill>
      </p:bgPr>
    </p:bg>
    <p:spTree>
      <p:nvGrpSpPr>
        <p:cNvPr id="1" name=""/>
        <p:cNvGrpSpPr/>
        <p:nvPr/>
      </p:nvGrpSpPr>
      <p:grpSpPr>
        <a:xfrm>
          <a:off x="0" y="0"/>
          <a:ext cx="0" cy="0"/>
          <a:chOff x="0" y="0"/>
          <a:chExt cx="0" cy="0"/>
        </a:xfrm>
      </p:grpSpPr>
      <p:sp>
        <p:nvSpPr>
          <p:cNvPr id="354" name="Dikdörtgen 5"/>
          <p:cNvSpPr/>
          <p:nvPr/>
        </p:nvSpPr>
        <p:spPr>
          <a:xfrm>
            <a:off x="0" y="0"/>
            <a:ext cx="12191760" cy="6857640"/>
          </a:xfrm>
          <a:prstGeom prst="rect">
            <a:avLst/>
          </a:prstGeom>
          <a:solidFill>
            <a:schemeClr val="accent1">
              <a:lumMod val="20000"/>
              <a:lumOff val="80000"/>
              <a:alpha val="92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Light"/>
            </a:endParaRPr>
          </a:p>
        </p:txBody>
      </p:sp>
      <p:sp>
        <p:nvSpPr>
          <p:cNvPr id="355" name="PlaceHolder 1"/>
          <p:cNvSpPr>
            <a:spLocks noGrp="1"/>
          </p:cNvSpPr>
          <p:nvPr>
            <p:ph type="title"/>
          </p:nvPr>
        </p:nvSpPr>
        <p:spPr>
          <a:xfrm>
            <a:off x="1562040" y="5549040"/>
            <a:ext cx="7900200" cy="652680"/>
          </a:xfrm>
          <a:prstGeom prst="rect">
            <a:avLst/>
          </a:prstGeom>
          <a:noFill/>
          <a:ln w="0">
            <a:noFill/>
          </a:ln>
        </p:spPr>
        <p:txBody>
          <a:bodyPr lIns="91440" rIns="91440" tIns="45720" bIns="45720" anchor="ctr">
            <a:normAutofit/>
          </a:bodyPr>
          <a:p>
            <a:pPr indent="0" defTabSz="914400">
              <a:lnSpc>
                <a:spcPct val="120000"/>
              </a:lnSpc>
              <a:buNone/>
            </a:pPr>
            <a:r>
              <a:rPr b="1" lang="tr" sz="1800" spc="97" strike="noStrike" cap="all">
                <a:solidFill>
                  <a:schemeClr val="accent1"/>
                </a:solidFill>
                <a:latin typeface="Aptos Light"/>
              </a:rPr>
              <a:t>Alıntı Yazarı</a:t>
            </a:r>
            <a:endParaRPr b="0" lang="tr-TR" sz="1800" spc="-1" strike="noStrike">
              <a:solidFill>
                <a:schemeClr val="dk1"/>
              </a:solidFill>
              <a:latin typeface="Aptos Light"/>
            </a:endParaRPr>
          </a:p>
        </p:txBody>
      </p:sp>
      <p:sp>
        <p:nvSpPr>
          <p:cNvPr id="356" name="PlaceHolder 2"/>
          <p:cNvSpPr>
            <a:spLocks noGrp="1"/>
          </p:cNvSpPr>
          <p:nvPr>
            <p:ph type="body"/>
          </p:nvPr>
        </p:nvSpPr>
        <p:spPr>
          <a:xfrm>
            <a:off x="1562040" y="824040"/>
            <a:ext cx="7900200" cy="3614400"/>
          </a:xfrm>
          <a:prstGeom prst="rect">
            <a:avLst/>
          </a:prstGeom>
          <a:noFill/>
          <a:ln w="0">
            <a:noFill/>
          </a:ln>
        </p:spPr>
        <p:txBody>
          <a:bodyPr lIns="91440" rIns="91440" tIns="45720" bIns="45720" anchor="ctr">
            <a:normAutofit/>
          </a:bodyPr>
          <a:p>
            <a:pPr marL="182880" indent="-182880" defTabSz="914400">
              <a:lnSpc>
                <a:spcPct val="120000"/>
              </a:lnSpc>
              <a:spcBef>
                <a:spcPts val="1001"/>
              </a:spcBef>
              <a:buNone/>
              <a:tabLst>
                <a:tab algn="l" pos="0"/>
              </a:tabLst>
            </a:pPr>
            <a:r>
              <a:rPr b="0" lang="tr" sz="4000" spc="-1" strike="noStrike">
                <a:solidFill>
                  <a:schemeClr val="dk2">
                    <a:alpha val="80000"/>
                  </a:schemeClr>
                </a:solidFill>
                <a:latin typeface="Walbaum Display"/>
              </a:rPr>
              <a:t>Alıntıyı düzenlemek için tıklayın</a:t>
            </a:r>
            <a:endParaRPr b="0" lang="tr-TR" sz="4000" spc="-1" strike="noStrike">
              <a:solidFill>
                <a:schemeClr val="dk2"/>
              </a:solidFill>
              <a:latin typeface="Aptos Light"/>
            </a:endParaRPr>
          </a:p>
        </p:txBody>
      </p:sp>
      <p:sp>
        <p:nvSpPr>
          <p:cNvPr id="357" name="PlaceHolder 3"/>
          <p:cNvSpPr>
            <a:spLocks noGrp="1"/>
          </p:cNvSpPr>
          <p:nvPr>
            <p:ph type="ftr" idx="124"/>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2">
                    <a:lumMod val="95000"/>
                    <a:lumOff val="5000"/>
                  </a:schemeClr>
                </a:solidFill>
                <a:latin typeface="Aptos Light"/>
              </a:defRPr>
            </a:lvl1pPr>
          </a:lstStyle>
          <a:p>
            <a:pPr indent="0" defTabSz="914400">
              <a:lnSpc>
                <a:spcPct val="100000"/>
              </a:lnSpc>
              <a:buNone/>
            </a:pPr>
            <a:r>
              <a:rPr b="0" lang="tr" sz="900" spc="-1" strike="noStrike">
                <a:solidFill>
                  <a:schemeClr val="dk2">
                    <a:lumMod val="95000"/>
                    <a:lumOff val="5000"/>
                  </a:schemeClr>
                </a:solidFill>
                <a:latin typeface="Aptos Light"/>
              </a:rPr>
              <a:t>&lt;footer&gt;</a:t>
            </a:r>
            <a:endParaRPr b="0" lang="en-US" sz="900" spc="-1" strike="noStrike">
              <a:solidFill>
                <a:srgbClr val="000000"/>
              </a:solidFill>
              <a:latin typeface="Times New Roman"/>
            </a:endParaRPr>
          </a:p>
        </p:txBody>
      </p:sp>
      <p:sp>
        <p:nvSpPr>
          <p:cNvPr id="358" name="PlaceHolder 4"/>
          <p:cNvSpPr>
            <a:spLocks noGrp="1"/>
          </p:cNvSpPr>
          <p:nvPr>
            <p:ph type="dt" idx="125"/>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lumMod val="95000"/>
                    <a:lumOff val="5000"/>
                  </a:schemeClr>
                </a:solidFill>
                <a:latin typeface="Aptos Light"/>
              </a:defRPr>
            </a:lvl1pPr>
          </a:lstStyle>
          <a:p>
            <a:pPr indent="0" algn="r" defTabSz="914400">
              <a:lnSpc>
                <a:spcPct val="100000"/>
              </a:lnSpc>
              <a:buNone/>
            </a:pPr>
            <a:r>
              <a:rPr b="0" lang="en-US" sz="900" spc="-1" strike="noStrike">
                <a:solidFill>
                  <a:schemeClr val="dk2">
                    <a:lumMod val="95000"/>
                    <a:lumOff val="5000"/>
                  </a:schemeClr>
                </a:solidFill>
                <a:latin typeface="Aptos Light"/>
              </a:rPr>
              <a:t>&lt;date/time&gt;</a:t>
            </a:r>
            <a:endParaRPr b="0" lang="en-US" sz="900" spc="-1" strike="noStrike">
              <a:solidFill>
                <a:srgbClr val="000000"/>
              </a:solidFill>
              <a:latin typeface="Times New Roman"/>
            </a:endParaRPr>
          </a:p>
        </p:txBody>
      </p:sp>
      <p:sp>
        <p:nvSpPr>
          <p:cNvPr id="359" name="PlaceHolder 5"/>
          <p:cNvSpPr>
            <a:spLocks noGrp="1"/>
          </p:cNvSpPr>
          <p:nvPr>
            <p:ph type="sldNum" idx="126"/>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2">
                    <a:lumMod val="95000"/>
                    <a:lumOff val="5000"/>
                  </a:schemeClr>
                </a:solidFill>
                <a:latin typeface="Aptos Light"/>
              </a:defRPr>
            </a:lvl1pPr>
          </a:lstStyle>
          <a:p>
            <a:pPr indent="0" algn="ctr" defTabSz="914400">
              <a:lnSpc>
                <a:spcPct val="100000"/>
              </a:lnSpc>
              <a:buNone/>
            </a:pPr>
            <a:fld id="{202C12A6-8997-4DCA-83C4-71DE6B434CBD}" type="slidenum">
              <a:rPr b="0" lang="en-US" sz="900" spc="-1" strike="noStrike">
                <a:solidFill>
                  <a:schemeClr val="dk2">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360" name="Düz Bağlayıcı 6"/>
          <p:cNvCxnSpPr/>
          <p:nvPr/>
        </p:nvCxnSpPr>
        <p:spPr>
          <a:xfrm flipH="1">
            <a:off x="0" y="5043600"/>
            <a:ext cx="12192120" cy="360"/>
          </a:xfrm>
          <a:prstGeom prst="straightConnector1">
            <a:avLst/>
          </a:prstGeom>
          <a:ln w="9525">
            <a:solidFill>
              <a:srgbClr val="1d3433">
                <a:alpha val="25000"/>
              </a:srgbClr>
            </a:solidFill>
          </a:ln>
        </p:spPr>
      </p:cxnSp>
      <p:cxnSp>
        <p:nvCxnSpPr>
          <p:cNvPr id="361" name="Düz Bağlayıcı 8"/>
          <p:cNvCxnSpPr/>
          <p:nvPr/>
        </p:nvCxnSpPr>
        <p:spPr>
          <a:xfrm>
            <a:off x="10337040" y="0"/>
            <a:ext cx="360" cy="6858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731" r:id="rId2"/>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2" name="Dikdörtgen 6"/>
          <p:cNvSpPr/>
          <p:nvPr/>
        </p:nvSpPr>
        <p:spPr>
          <a:xfrm>
            <a:off x="0" y="0"/>
            <a:ext cx="12191760" cy="6857640"/>
          </a:xfrm>
          <a:prstGeom prst="rect">
            <a:avLst/>
          </a:prstGeom>
          <a:solidFill>
            <a:schemeClr val="accent3">
              <a:alpha val="7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Light"/>
            </a:endParaRPr>
          </a:p>
        </p:txBody>
      </p:sp>
      <p:sp>
        <p:nvSpPr>
          <p:cNvPr id="363" name="PlaceHolder 1"/>
          <p:cNvSpPr>
            <a:spLocks noGrp="1"/>
          </p:cNvSpPr>
          <p:nvPr>
            <p:ph type="title"/>
          </p:nvPr>
        </p:nvSpPr>
        <p:spPr>
          <a:xfrm>
            <a:off x="1562040" y="5549040"/>
            <a:ext cx="7982280" cy="652680"/>
          </a:xfrm>
          <a:prstGeom prst="rect">
            <a:avLst/>
          </a:prstGeom>
          <a:noFill/>
          <a:ln w="0">
            <a:noFill/>
          </a:ln>
        </p:spPr>
        <p:txBody>
          <a:bodyPr lIns="91440" rIns="91440" tIns="45720" bIns="45720" anchor="ctr">
            <a:normAutofit/>
          </a:bodyPr>
          <a:p>
            <a:pPr indent="0" defTabSz="914400">
              <a:lnSpc>
                <a:spcPct val="120000"/>
              </a:lnSpc>
              <a:buNone/>
            </a:pPr>
            <a:r>
              <a:rPr b="1" lang="tr" sz="1800" spc="97" strike="noStrike" cap="all">
                <a:solidFill>
                  <a:schemeClr val="dk2"/>
                </a:solidFill>
                <a:latin typeface="Aptos Light"/>
              </a:rPr>
              <a:t>Alıntı Yazarı</a:t>
            </a:r>
            <a:endParaRPr b="0" lang="tr-TR" sz="1800" spc="-1" strike="noStrike">
              <a:solidFill>
                <a:schemeClr val="dk1"/>
              </a:solidFill>
              <a:latin typeface="Aptos Light"/>
            </a:endParaRPr>
          </a:p>
        </p:txBody>
      </p:sp>
      <p:sp>
        <p:nvSpPr>
          <p:cNvPr id="364" name="PlaceHolder 2"/>
          <p:cNvSpPr>
            <a:spLocks noGrp="1"/>
          </p:cNvSpPr>
          <p:nvPr>
            <p:ph type="body"/>
          </p:nvPr>
        </p:nvSpPr>
        <p:spPr>
          <a:xfrm>
            <a:off x="1562040" y="824040"/>
            <a:ext cx="7982280" cy="3614400"/>
          </a:xfrm>
          <a:prstGeom prst="rect">
            <a:avLst/>
          </a:prstGeom>
          <a:noFill/>
          <a:ln w="0">
            <a:noFill/>
          </a:ln>
        </p:spPr>
        <p:txBody>
          <a:bodyPr lIns="91440" rIns="91440" tIns="45720" bIns="45720" anchor="ctr">
            <a:normAutofit/>
          </a:bodyPr>
          <a:p>
            <a:pPr marL="182880" indent="-182880" defTabSz="914400">
              <a:lnSpc>
                <a:spcPct val="120000"/>
              </a:lnSpc>
              <a:spcBef>
                <a:spcPts val="1001"/>
              </a:spcBef>
              <a:buNone/>
              <a:tabLst>
                <a:tab algn="l" pos="0"/>
              </a:tabLst>
            </a:pPr>
            <a:r>
              <a:rPr b="0" lang="tr" sz="3600" spc="-1" strike="noStrike">
                <a:solidFill>
                  <a:schemeClr val="dk2"/>
                </a:solidFill>
                <a:latin typeface="Walbaum Display"/>
              </a:rPr>
              <a:t>Alıntıyı düzenlemek için tıklayın</a:t>
            </a:r>
            <a:endParaRPr b="0" lang="tr-TR" sz="3600" spc="-1" strike="noStrike">
              <a:solidFill>
                <a:schemeClr val="dk2"/>
              </a:solidFill>
              <a:latin typeface="Aptos Light"/>
            </a:endParaRPr>
          </a:p>
        </p:txBody>
      </p:sp>
      <p:sp>
        <p:nvSpPr>
          <p:cNvPr id="365" name="PlaceHolder 3"/>
          <p:cNvSpPr>
            <a:spLocks noGrp="1"/>
          </p:cNvSpPr>
          <p:nvPr>
            <p:ph type="ftr" idx="127"/>
          </p:nvPr>
        </p:nvSpPr>
        <p:spPr>
          <a:xfrm>
            <a:off x="64008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2">
                    <a:lumMod val="95000"/>
                    <a:lumOff val="5000"/>
                  </a:schemeClr>
                </a:solidFill>
                <a:latin typeface="Aptos Light"/>
              </a:defRPr>
            </a:lvl1pPr>
          </a:lstStyle>
          <a:p>
            <a:pPr indent="0" defTabSz="914400">
              <a:lnSpc>
                <a:spcPct val="100000"/>
              </a:lnSpc>
              <a:buNone/>
            </a:pPr>
            <a:r>
              <a:rPr b="0" lang="tr" sz="900" spc="-1" strike="noStrike">
                <a:solidFill>
                  <a:schemeClr val="dk2">
                    <a:lumMod val="95000"/>
                    <a:lumOff val="5000"/>
                  </a:schemeClr>
                </a:solidFill>
                <a:latin typeface="Aptos Light"/>
              </a:rPr>
              <a:t>&lt;footer&gt;</a:t>
            </a:r>
            <a:endParaRPr b="0" lang="en-US" sz="900" spc="-1" strike="noStrike">
              <a:solidFill>
                <a:srgbClr val="000000"/>
              </a:solidFill>
              <a:latin typeface="Times New Roman"/>
            </a:endParaRPr>
          </a:p>
        </p:txBody>
      </p:sp>
      <p:sp>
        <p:nvSpPr>
          <p:cNvPr id="366" name="PlaceHolder 4"/>
          <p:cNvSpPr>
            <a:spLocks noGrp="1"/>
          </p:cNvSpPr>
          <p:nvPr>
            <p:ph type="dt" idx="128"/>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lumMod val="95000"/>
                    <a:lumOff val="5000"/>
                  </a:schemeClr>
                </a:solidFill>
                <a:latin typeface="Aptos Light"/>
              </a:defRPr>
            </a:lvl1pPr>
          </a:lstStyle>
          <a:p>
            <a:pPr indent="0" algn="r" defTabSz="914400">
              <a:lnSpc>
                <a:spcPct val="100000"/>
              </a:lnSpc>
              <a:buNone/>
            </a:pPr>
            <a:r>
              <a:rPr b="0" lang="en-US" sz="900" spc="-1" strike="noStrike">
                <a:solidFill>
                  <a:schemeClr val="dk2">
                    <a:lumMod val="95000"/>
                    <a:lumOff val="5000"/>
                  </a:schemeClr>
                </a:solidFill>
                <a:latin typeface="Aptos Light"/>
              </a:rPr>
              <a:t>&lt;date/time&gt;</a:t>
            </a:r>
            <a:endParaRPr b="0" lang="en-US" sz="900" spc="-1" strike="noStrike">
              <a:solidFill>
                <a:srgbClr val="000000"/>
              </a:solidFill>
              <a:latin typeface="Times New Roman"/>
            </a:endParaRPr>
          </a:p>
        </p:txBody>
      </p:sp>
      <p:sp>
        <p:nvSpPr>
          <p:cNvPr id="367" name="PlaceHolder 5"/>
          <p:cNvSpPr>
            <a:spLocks noGrp="1"/>
          </p:cNvSpPr>
          <p:nvPr>
            <p:ph type="sldNum" idx="129"/>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2">
                    <a:lumMod val="95000"/>
                    <a:lumOff val="5000"/>
                  </a:schemeClr>
                </a:solidFill>
                <a:latin typeface="Aptos Light"/>
              </a:defRPr>
            </a:lvl1pPr>
          </a:lstStyle>
          <a:p>
            <a:pPr indent="0" algn="ctr" defTabSz="914400">
              <a:lnSpc>
                <a:spcPct val="100000"/>
              </a:lnSpc>
              <a:buNone/>
            </a:pPr>
            <a:fld id="{A3251B94-C783-428A-9F76-2B350658B8E6}" type="slidenum">
              <a:rPr b="0" lang="en-US" sz="900" spc="-1" strike="noStrike">
                <a:solidFill>
                  <a:schemeClr val="dk2">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368" name="Düz Bağlayıcı 5"/>
          <p:cNvCxnSpPr/>
          <p:nvPr/>
        </p:nvCxnSpPr>
        <p:spPr>
          <a:xfrm>
            <a:off x="457200" y="0"/>
            <a:ext cx="360" cy="6858360"/>
          </a:xfrm>
          <a:prstGeom prst="straightConnector1">
            <a:avLst/>
          </a:prstGeom>
          <a:ln w="9525">
            <a:solidFill>
              <a:srgbClr val="1d3433">
                <a:alpha val="25000"/>
              </a:srgbClr>
            </a:solidFill>
          </a:ln>
        </p:spPr>
      </p:cxnSp>
      <p:cxnSp>
        <p:nvCxnSpPr>
          <p:cNvPr id="369" name="Düz Bağlayıcı 7"/>
          <p:cNvCxnSpPr/>
          <p:nvPr/>
        </p:nvCxnSpPr>
        <p:spPr>
          <a:xfrm flipH="1">
            <a:off x="0" y="5043600"/>
            <a:ext cx="12192120" cy="360"/>
          </a:xfrm>
          <a:prstGeom prst="straightConnector1">
            <a:avLst/>
          </a:prstGeom>
          <a:ln w="9525">
            <a:solidFill>
              <a:srgbClr val="1d3433">
                <a:alpha val="25000"/>
              </a:srgbClr>
            </a:solidFill>
          </a:ln>
        </p:spPr>
      </p:cxnSp>
      <p:cxnSp>
        <p:nvCxnSpPr>
          <p:cNvPr id="370" name="Düz Bağlayıcı 10"/>
          <p:cNvCxnSpPr/>
          <p:nvPr/>
        </p:nvCxnSpPr>
        <p:spPr>
          <a:xfrm>
            <a:off x="10337040" y="0"/>
            <a:ext cx="360" cy="6858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733" r:id="rId2"/>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1" name="Dikdörtgen 5"/>
          <p:cNvSpPr/>
          <p:nvPr/>
        </p:nvSpPr>
        <p:spPr>
          <a:xfrm>
            <a:off x="0" y="0"/>
            <a:ext cx="12191760" cy="6857640"/>
          </a:xfrm>
          <a:prstGeom prst="rect">
            <a:avLst/>
          </a:prstGeom>
          <a:solidFill>
            <a:schemeClr val="accent3">
              <a:alpha val="6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Light"/>
            </a:endParaRPr>
          </a:p>
        </p:txBody>
      </p:sp>
      <p:sp>
        <p:nvSpPr>
          <p:cNvPr id="372" name="PlaceHolder 1"/>
          <p:cNvSpPr>
            <a:spLocks noGrp="1"/>
          </p:cNvSpPr>
          <p:nvPr>
            <p:ph type="title"/>
          </p:nvPr>
        </p:nvSpPr>
        <p:spPr>
          <a:xfrm>
            <a:off x="475560" y="4893480"/>
            <a:ext cx="8019000" cy="1205280"/>
          </a:xfrm>
          <a:prstGeom prst="rect">
            <a:avLst/>
          </a:prstGeom>
          <a:noFill/>
          <a:ln w="0">
            <a:noFill/>
          </a:ln>
        </p:spPr>
        <p:txBody>
          <a:bodyPr lIns="91440" rIns="91440" tIns="45720" bIns="45720" anchor="t">
            <a:normAutofit/>
          </a:bodyPr>
          <a:p>
            <a:pPr indent="0" defTabSz="914400">
              <a:lnSpc>
                <a:spcPct val="120000"/>
              </a:lnSpc>
              <a:buNone/>
            </a:pPr>
            <a:r>
              <a:rPr b="1" lang="tr" sz="1800" spc="97" strike="noStrike" cap="all">
                <a:solidFill>
                  <a:schemeClr val="dk2"/>
                </a:solidFill>
                <a:latin typeface="Aptos Light"/>
              </a:rPr>
              <a:t>Alıntı Yazarı</a:t>
            </a:r>
            <a:endParaRPr b="0" lang="tr-TR" sz="1800" spc="-1" strike="noStrike">
              <a:solidFill>
                <a:schemeClr val="dk1"/>
              </a:solidFill>
              <a:latin typeface="Aptos Light"/>
            </a:endParaRPr>
          </a:p>
        </p:txBody>
      </p:sp>
      <p:sp>
        <p:nvSpPr>
          <p:cNvPr id="373" name="PlaceHolder 2"/>
          <p:cNvSpPr>
            <a:spLocks noGrp="1"/>
          </p:cNvSpPr>
          <p:nvPr>
            <p:ph type="body"/>
          </p:nvPr>
        </p:nvSpPr>
        <p:spPr>
          <a:xfrm>
            <a:off x="475560" y="594360"/>
            <a:ext cx="8019000" cy="3236760"/>
          </a:xfrm>
          <a:prstGeom prst="rect">
            <a:avLst/>
          </a:prstGeom>
          <a:noFill/>
          <a:ln w="0">
            <a:noFill/>
          </a:ln>
        </p:spPr>
        <p:txBody>
          <a:bodyPr lIns="91440" rIns="91440" tIns="45720" bIns="45720" anchor="b">
            <a:normAutofit/>
          </a:bodyPr>
          <a:p>
            <a:pPr marL="182880" indent="-182880" defTabSz="914400">
              <a:lnSpc>
                <a:spcPct val="120000"/>
              </a:lnSpc>
              <a:spcBef>
                <a:spcPts val="1001"/>
              </a:spcBef>
              <a:buNone/>
              <a:tabLst>
                <a:tab algn="l" pos="0"/>
              </a:tabLst>
            </a:pPr>
            <a:r>
              <a:rPr b="0" lang="tr" sz="3600" spc="-1" strike="noStrike">
                <a:solidFill>
                  <a:schemeClr val="dk2"/>
                </a:solidFill>
                <a:latin typeface="Walbaum Display"/>
              </a:rPr>
              <a:t>Alıntıyı düzenlemek için tıklayın</a:t>
            </a:r>
            <a:endParaRPr b="0" lang="tr-TR" sz="3600" spc="-1" strike="noStrike">
              <a:solidFill>
                <a:schemeClr val="dk2"/>
              </a:solidFill>
              <a:latin typeface="Aptos Light"/>
            </a:endParaRPr>
          </a:p>
        </p:txBody>
      </p:sp>
      <p:sp>
        <p:nvSpPr>
          <p:cNvPr id="374" name="PlaceHolder 3"/>
          <p:cNvSpPr>
            <a:spLocks noGrp="1"/>
          </p:cNvSpPr>
          <p:nvPr>
            <p:ph type="ftr" idx="130"/>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2">
                    <a:lumMod val="95000"/>
                    <a:lumOff val="5000"/>
                  </a:schemeClr>
                </a:solidFill>
                <a:latin typeface="Aptos Light"/>
              </a:defRPr>
            </a:lvl1pPr>
          </a:lstStyle>
          <a:p>
            <a:pPr indent="0" defTabSz="914400">
              <a:lnSpc>
                <a:spcPct val="100000"/>
              </a:lnSpc>
              <a:buNone/>
            </a:pPr>
            <a:r>
              <a:rPr b="0" lang="tr" sz="900" spc="-1" strike="noStrike">
                <a:solidFill>
                  <a:schemeClr val="dk2">
                    <a:lumMod val="95000"/>
                    <a:lumOff val="5000"/>
                  </a:schemeClr>
                </a:solidFill>
                <a:latin typeface="Aptos Light"/>
              </a:rPr>
              <a:t>&lt;footer&gt;</a:t>
            </a:r>
            <a:endParaRPr b="0" lang="en-US" sz="900" spc="-1" strike="noStrike">
              <a:solidFill>
                <a:srgbClr val="000000"/>
              </a:solidFill>
              <a:latin typeface="Times New Roman"/>
            </a:endParaRPr>
          </a:p>
        </p:txBody>
      </p:sp>
      <p:sp>
        <p:nvSpPr>
          <p:cNvPr id="375" name="PlaceHolder 4"/>
          <p:cNvSpPr>
            <a:spLocks noGrp="1"/>
          </p:cNvSpPr>
          <p:nvPr>
            <p:ph type="dt" idx="131"/>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lumMod val="95000"/>
                    <a:lumOff val="5000"/>
                  </a:schemeClr>
                </a:solidFill>
                <a:latin typeface="Aptos Light"/>
              </a:defRPr>
            </a:lvl1pPr>
          </a:lstStyle>
          <a:p>
            <a:pPr indent="0" algn="r" defTabSz="914400">
              <a:lnSpc>
                <a:spcPct val="100000"/>
              </a:lnSpc>
              <a:buNone/>
            </a:pPr>
            <a:r>
              <a:rPr b="0" lang="en-US" sz="900" spc="-1" strike="noStrike">
                <a:solidFill>
                  <a:schemeClr val="dk2">
                    <a:lumMod val="95000"/>
                    <a:lumOff val="5000"/>
                  </a:schemeClr>
                </a:solidFill>
                <a:latin typeface="Aptos Light"/>
              </a:rPr>
              <a:t>&lt;date/time&gt;</a:t>
            </a:r>
            <a:endParaRPr b="0" lang="en-US" sz="900" spc="-1" strike="noStrike">
              <a:solidFill>
                <a:srgbClr val="000000"/>
              </a:solidFill>
              <a:latin typeface="Times New Roman"/>
            </a:endParaRPr>
          </a:p>
        </p:txBody>
      </p:sp>
      <p:sp>
        <p:nvSpPr>
          <p:cNvPr id="376" name="PlaceHolder 5"/>
          <p:cNvSpPr>
            <a:spLocks noGrp="1"/>
          </p:cNvSpPr>
          <p:nvPr>
            <p:ph type="sldNum" idx="132"/>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2">
                    <a:lumMod val="95000"/>
                    <a:lumOff val="5000"/>
                  </a:schemeClr>
                </a:solidFill>
                <a:latin typeface="Aptos Light"/>
              </a:defRPr>
            </a:lvl1pPr>
          </a:lstStyle>
          <a:p>
            <a:pPr indent="0" algn="ctr" defTabSz="914400">
              <a:lnSpc>
                <a:spcPct val="100000"/>
              </a:lnSpc>
              <a:buNone/>
            </a:pPr>
            <a:fld id="{5B5E1F39-8950-4BA8-8A0F-A6BD0E0C03F9}" type="slidenum">
              <a:rPr b="0" lang="en-US" sz="900" spc="-1" strike="noStrike">
                <a:solidFill>
                  <a:schemeClr val="dk2">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377" name="Düz Bağlayıcı 6"/>
          <p:cNvCxnSpPr/>
          <p:nvPr/>
        </p:nvCxnSpPr>
        <p:spPr>
          <a:xfrm flipH="1">
            <a:off x="0" y="4362120"/>
            <a:ext cx="12192120" cy="360"/>
          </a:xfrm>
          <a:prstGeom prst="straightConnector1">
            <a:avLst/>
          </a:prstGeom>
          <a:ln w="9525">
            <a:solidFill>
              <a:srgbClr val="1d3433">
                <a:alpha val="25000"/>
              </a:srgbClr>
            </a:solidFill>
          </a:ln>
        </p:spPr>
      </p:cxnSp>
      <p:cxnSp>
        <p:nvCxnSpPr>
          <p:cNvPr id="378" name="Düz Bağlayıcı 8"/>
          <p:cNvCxnSpPr/>
          <p:nvPr/>
        </p:nvCxnSpPr>
        <p:spPr>
          <a:xfrm>
            <a:off x="9037080" y="0"/>
            <a:ext cx="360" cy="6858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735" r:id="rId2"/>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2ed"/>
        </a:solidFill>
      </p:bgPr>
    </p:bg>
    <p:spTree>
      <p:nvGrpSpPr>
        <p:cNvPr id="1" name=""/>
        <p:cNvGrpSpPr/>
        <p:nvPr/>
      </p:nvGrpSpPr>
      <p:grpSpPr>
        <a:xfrm>
          <a:off x="0" y="0"/>
          <a:ext cx="0" cy="0"/>
          <a:chOff x="0" y="0"/>
          <a:chExt cx="0" cy="0"/>
        </a:xfrm>
      </p:grpSpPr>
      <p:sp>
        <p:nvSpPr>
          <p:cNvPr id="379" name="PlaceHolder 1"/>
          <p:cNvSpPr>
            <a:spLocks noGrp="1"/>
          </p:cNvSpPr>
          <p:nvPr>
            <p:ph type="title"/>
          </p:nvPr>
        </p:nvSpPr>
        <p:spPr>
          <a:xfrm>
            <a:off x="685800" y="5160240"/>
            <a:ext cx="10812600" cy="783360"/>
          </a:xfrm>
          <a:prstGeom prst="rect">
            <a:avLst/>
          </a:prstGeom>
          <a:noFill/>
          <a:ln w="0">
            <a:noFill/>
          </a:ln>
        </p:spPr>
        <p:txBody>
          <a:bodyPr lIns="91440" rIns="91440" tIns="45720" bIns="45720" anchor="b">
            <a:normAutofit/>
          </a:bodyPr>
          <a:p>
            <a:pPr indent="0" defTabSz="914400">
              <a:lnSpc>
                <a:spcPct val="90000"/>
              </a:lnSpc>
              <a:buNone/>
            </a:pPr>
            <a:r>
              <a:rPr b="0" lang="tr" sz="3600" spc="-1" strike="noStrike">
                <a:solidFill>
                  <a:schemeClr val="dk2">
                    <a:alpha val="90000"/>
                  </a:schemeClr>
                </a:solidFill>
                <a:latin typeface="Walbaum Display"/>
              </a:rPr>
              <a:t>Asıl başlık stilini düzenlemek için tıklayın</a:t>
            </a:r>
            <a:endParaRPr b="0" lang="tr-TR" sz="3600" spc="-1" strike="noStrike">
              <a:solidFill>
                <a:schemeClr val="dk1"/>
              </a:solidFill>
              <a:latin typeface="Aptos Light"/>
            </a:endParaRPr>
          </a:p>
        </p:txBody>
      </p:sp>
      <p:sp>
        <p:nvSpPr>
          <p:cNvPr id="380" name="PlaceHolder 2"/>
          <p:cNvSpPr>
            <a:spLocks noGrp="1"/>
          </p:cNvSpPr>
          <p:nvPr>
            <p:ph type="body"/>
          </p:nvPr>
        </p:nvSpPr>
        <p:spPr>
          <a:xfrm>
            <a:off x="462960" y="0"/>
            <a:ext cx="11268360" cy="5018760"/>
          </a:xfrm>
          <a:prstGeom prst="rect">
            <a:avLst/>
          </a:prstGeom>
          <a:blipFill rotWithShape="0">
            <a:blip r:embed="rId2">
              <a:alphaModFix amt="80000"/>
            </a:blip>
            <a:stretch/>
          </a:blipFill>
          <a:ln w="0">
            <a:noFill/>
          </a:ln>
        </p:spPr>
        <p:txBody>
          <a:bodyPr lIns="90000" rIns="90000" tIns="45000" bIns="45000" anchor="t">
            <a:noAutofit/>
          </a:bodyPr>
          <a:p>
            <a:pPr indent="0" defTabSz="914400">
              <a:lnSpc>
                <a:spcPct val="100000"/>
              </a:lnSpc>
              <a:buNone/>
              <a:tabLst>
                <a:tab algn="l" pos="0"/>
              </a:tabLst>
            </a:pPr>
            <a:r>
              <a:rPr b="0" lang="tr" sz="1800" spc="-1" strike="noStrike">
                <a:solidFill>
                  <a:schemeClr val="dk1"/>
                </a:solidFill>
                <a:latin typeface="Aptos Light"/>
              </a:rPr>
              <a:t> </a:t>
            </a:r>
            <a:endParaRPr b="0" lang="tr-TR" sz="1800" spc="-1" strike="noStrike">
              <a:solidFill>
                <a:schemeClr val="dk2"/>
              </a:solidFill>
              <a:latin typeface="Aptos Light"/>
            </a:endParaRPr>
          </a:p>
        </p:txBody>
      </p:sp>
      <p:sp>
        <p:nvSpPr>
          <p:cNvPr id="381" name="PlaceHolder 3"/>
          <p:cNvSpPr>
            <a:spLocks noGrp="1"/>
          </p:cNvSpPr>
          <p:nvPr>
            <p:ph type="ftr" idx="133"/>
          </p:nvPr>
        </p:nvSpPr>
        <p:spPr>
          <a:xfrm>
            <a:off x="6858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2">
                    <a:lumMod val="95000"/>
                    <a:lumOff val="5000"/>
                  </a:schemeClr>
                </a:solidFill>
                <a:latin typeface="Aptos Light"/>
              </a:defRPr>
            </a:lvl1pPr>
          </a:lstStyle>
          <a:p>
            <a:pPr indent="0" defTabSz="914400">
              <a:lnSpc>
                <a:spcPct val="100000"/>
              </a:lnSpc>
              <a:buNone/>
            </a:pPr>
            <a:r>
              <a:rPr b="0" lang="tr" sz="900" spc="-1" strike="noStrike">
                <a:solidFill>
                  <a:schemeClr val="dk2">
                    <a:lumMod val="95000"/>
                    <a:lumOff val="5000"/>
                  </a:schemeClr>
                </a:solidFill>
                <a:latin typeface="Aptos Light"/>
              </a:rPr>
              <a:t>&lt;footer&gt;</a:t>
            </a:r>
            <a:endParaRPr b="0" lang="en-US" sz="900" spc="-1" strike="noStrike">
              <a:solidFill>
                <a:srgbClr val="000000"/>
              </a:solidFill>
              <a:latin typeface="Times New Roman"/>
            </a:endParaRPr>
          </a:p>
        </p:txBody>
      </p:sp>
      <p:sp>
        <p:nvSpPr>
          <p:cNvPr id="382" name="PlaceHolder 4"/>
          <p:cNvSpPr>
            <a:spLocks noGrp="1"/>
          </p:cNvSpPr>
          <p:nvPr>
            <p:ph type="dt" idx="134"/>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lumMod val="95000"/>
                    <a:lumOff val="5000"/>
                  </a:schemeClr>
                </a:solidFill>
                <a:latin typeface="Aptos Light"/>
              </a:defRPr>
            </a:lvl1pPr>
          </a:lstStyle>
          <a:p>
            <a:pPr indent="0" algn="r" defTabSz="914400">
              <a:lnSpc>
                <a:spcPct val="100000"/>
              </a:lnSpc>
              <a:buNone/>
            </a:pPr>
            <a:r>
              <a:rPr b="0" lang="en-US" sz="900" spc="-1" strike="noStrike">
                <a:solidFill>
                  <a:schemeClr val="dk2">
                    <a:lumMod val="95000"/>
                    <a:lumOff val="5000"/>
                  </a:schemeClr>
                </a:solidFill>
                <a:latin typeface="Aptos Light"/>
              </a:rPr>
              <a:t>&lt;date/time&gt;</a:t>
            </a:r>
            <a:endParaRPr b="0" lang="en-US" sz="900" spc="-1" strike="noStrike">
              <a:solidFill>
                <a:srgbClr val="000000"/>
              </a:solidFill>
              <a:latin typeface="Times New Roman"/>
            </a:endParaRPr>
          </a:p>
        </p:txBody>
      </p:sp>
      <p:sp>
        <p:nvSpPr>
          <p:cNvPr id="383" name="PlaceHolder 5"/>
          <p:cNvSpPr>
            <a:spLocks noGrp="1"/>
          </p:cNvSpPr>
          <p:nvPr>
            <p:ph type="sldNum" idx="135"/>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2">
                    <a:lumMod val="95000"/>
                    <a:lumOff val="5000"/>
                  </a:schemeClr>
                </a:solidFill>
                <a:latin typeface="Aptos Light"/>
              </a:defRPr>
            </a:lvl1pPr>
          </a:lstStyle>
          <a:p>
            <a:pPr indent="0" algn="ctr" defTabSz="914400">
              <a:lnSpc>
                <a:spcPct val="100000"/>
              </a:lnSpc>
              <a:buNone/>
            </a:pPr>
            <a:fld id="{4A49EFA0-929F-4CA4-8E9B-02D82491333F}" type="slidenum">
              <a:rPr b="0" lang="en-US" sz="900" spc="-1" strike="noStrike">
                <a:solidFill>
                  <a:schemeClr val="dk2">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384" name="Düz Bağlayıcı 6"/>
          <p:cNvCxnSpPr/>
          <p:nvPr/>
        </p:nvCxnSpPr>
        <p:spPr>
          <a:xfrm flipH="1">
            <a:off x="0" y="5019120"/>
            <a:ext cx="12192120" cy="360"/>
          </a:xfrm>
          <a:prstGeom prst="straightConnector1">
            <a:avLst/>
          </a:prstGeom>
          <a:ln w="9525">
            <a:solidFill>
              <a:srgbClr val="1d3433">
                <a:alpha val="25000"/>
              </a:srgbClr>
            </a:solidFill>
          </a:ln>
        </p:spPr>
      </p:cxnSp>
      <p:cxnSp>
        <p:nvCxnSpPr>
          <p:cNvPr id="385" name="Düz Bağlayıcı 8"/>
          <p:cNvCxnSpPr/>
          <p:nvPr/>
        </p:nvCxnSpPr>
        <p:spPr>
          <a:xfrm>
            <a:off x="457200" y="0"/>
            <a:ext cx="360" cy="6858360"/>
          </a:xfrm>
          <a:prstGeom prst="straightConnector1">
            <a:avLst/>
          </a:prstGeom>
          <a:ln w="9525">
            <a:solidFill>
              <a:srgbClr val="1d3433">
                <a:alpha val="25000"/>
              </a:srgbClr>
            </a:solidFill>
          </a:ln>
        </p:spPr>
      </p:cxnSp>
      <p:cxnSp>
        <p:nvCxnSpPr>
          <p:cNvPr id="386" name="Düz Bağlayıcı 9"/>
          <p:cNvCxnSpPr/>
          <p:nvPr/>
        </p:nvCxnSpPr>
        <p:spPr>
          <a:xfrm>
            <a:off x="11734560" y="0"/>
            <a:ext cx="360" cy="6858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737" r:id="rId3"/>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7" name="PlaceHolder 1"/>
          <p:cNvSpPr>
            <a:spLocks noGrp="1"/>
          </p:cNvSpPr>
          <p:nvPr>
            <p:ph type="title"/>
          </p:nvPr>
        </p:nvSpPr>
        <p:spPr>
          <a:xfrm>
            <a:off x="457200" y="275400"/>
            <a:ext cx="11277360" cy="914040"/>
          </a:xfrm>
          <a:prstGeom prst="rect">
            <a:avLst/>
          </a:prstGeom>
          <a:noFill/>
          <a:ln w="0">
            <a:noFill/>
          </a:ln>
        </p:spPr>
        <p:txBody>
          <a:bodyPr lIns="91440" rIns="91440" tIns="45720" bIns="45720" anchor="ctr">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388" name="PlaceHolder 2"/>
          <p:cNvSpPr>
            <a:spLocks noGrp="1"/>
          </p:cNvSpPr>
          <p:nvPr>
            <p:ph type="body"/>
          </p:nvPr>
        </p:nvSpPr>
        <p:spPr>
          <a:xfrm>
            <a:off x="455760" y="1677960"/>
            <a:ext cx="5181120" cy="449856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389" name="PlaceHolder 3"/>
          <p:cNvSpPr>
            <a:spLocks noGrp="1"/>
          </p:cNvSpPr>
          <p:nvPr>
            <p:ph type="body"/>
          </p:nvPr>
        </p:nvSpPr>
        <p:spPr>
          <a:xfrm>
            <a:off x="6553080" y="1677960"/>
            <a:ext cx="5179680" cy="449856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390" name="PlaceHolder 4"/>
          <p:cNvSpPr>
            <a:spLocks noGrp="1"/>
          </p:cNvSpPr>
          <p:nvPr>
            <p:ph type="ftr" idx="136"/>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391" name="PlaceHolder 5"/>
          <p:cNvSpPr>
            <a:spLocks noGrp="1"/>
          </p:cNvSpPr>
          <p:nvPr>
            <p:ph type="dt" idx="137"/>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392" name="PlaceHolder 6"/>
          <p:cNvSpPr>
            <a:spLocks noGrp="1"/>
          </p:cNvSpPr>
          <p:nvPr>
            <p:ph type="sldNum" idx="138"/>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795B9F0D-9186-4A38-BC4B-96B0572B4637}"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393" name="Düz Bağlayıcı 8"/>
          <p:cNvCxnSpPr/>
          <p:nvPr/>
        </p:nvCxnSpPr>
        <p:spPr>
          <a:xfrm>
            <a:off x="6095880" y="1362600"/>
            <a:ext cx="360" cy="5490720"/>
          </a:xfrm>
          <a:prstGeom prst="straightConnector1">
            <a:avLst/>
          </a:prstGeom>
          <a:ln w="9525">
            <a:solidFill>
              <a:srgbClr val="1d3433">
                <a:alpha val="25000"/>
              </a:srgbClr>
            </a:solidFill>
          </a:ln>
        </p:spPr>
      </p:cxnSp>
      <p:cxnSp>
        <p:nvCxnSpPr>
          <p:cNvPr id="394" name="Düz Bağlayıcı 10"/>
          <p:cNvCxnSpPr/>
          <p:nvPr/>
        </p:nvCxnSpPr>
        <p:spPr>
          <a:xfrm flipH="1">
            <a:off x="0" y="1362600"/>
            <a:ext cx="12200400" cy="360"/>
          </a:xfrm>
          <a:prstGeom prst="straightConnector1">
            <a:avLst/>
          </a:prstGeom>
          <a:ln w="9525">
            <a:solidFill>
              <a:srgbClr val="616867">
                <a:alpha val="45000"/>
              </a:srgbClr>
            </a:solidFill>
          </a:ln>
        </p:spPr>
      </p:cxnSp>
    </p:spTree>
  </p:cSld>
  <p:clrMap bg1="lt1" bg2="lt2" tx1="dk1" tx2="dk2" accent1="accent1" accent2="accent2" accent3="accent3" accent4="accent4" accent5="accent5" accent6="accent6" hlink="hlink" folHlink="folHlink"/>
  <p:sldLayoutIdLst>
    <p:sldLayoutId id="2147483739" r:id="rId2"/>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5" name="PlaceHolder 1"/>
          <p:cNvSpPr>
            <a:spLocks noGrp="1"/>
          </p:cNvSpPr>
          <p:nvPr>
            <p:ph type="title"/>
          </p:nvPr>
        </p:nvSpPr>
        <p:spPr>
          <a:xfrm>
            <a:off x="457200" y="276840"/>
            <a:ext cx="11274120" cy="914040"/>
          </a:xfrm>
          <a:prstGeom prst="rect">
            <a:avLst/>
          </a:prstGeom>
          <a:noFill/>
          <a:ln w="0">
            <a:noFill/>
          </a:ln>
        </p:spPr>
        <p:txBody>
          <a:bodyPr lIns="91440" rIns="91440" tIns="45720" bIns="45720" anchor="ctr">
            <a:norm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396" name="PlaceHolder 2"/>
          <p:cNvSpPr>
            <a:spLocks noGrp="1"/>
          </p:cNvSpPr>
          <p:nvPr>
            <p:ph type="body"/>
          </p:nvPr>
        </p:nvSpPr>
        <p:spPr>
          <a:xfrm>
            <a:off x="457200" y="1475640"/>
            <a:ext cx="5184360" cy="676440"/>
          </a:xfrm>
          <a:prstGeom prst="rect">
            <a:avLst/>
          </a:prstGeom>
          <a:noFill/>
          <a:ln w="0">
            <a:noFill/>
          </a:ln>
        </p:spPr>
        <p:txBody>
          <a:bodyPr lIns="91440" rIns="91440" tIns="45720" bIns="45720" anchor="ctr">
            <a:normAutofit fontScale="87222"/>
          </a:bodyPr>
          <a:p>
            <a:pPr indent="0" defTabSz="914400">
              <a:lnSpc>
                <a:spcPct val="120000"/>
              </a:lnSpc>
              <a:spcBef>
                <a:spcPts val="1001"/>
              </a:spcBef>
              <a:buNone/>
              <a:tabLst>
                <a:tab algn="l" pos="0"/>
              </a:tabLst>
            </a:pPr>
            <a:r>
              <a:rPr b="0" lang="tr" sz="1800" spc="157" strike="noStrike" cap="all">
                <a:solidFill>
                  <a:schemeClr val="dk2"/>
                </a:solidFill>
                <a:latin typeface="Aptos Light"/>
              </a:rPr>
              <a:t>Asıl metin stillerini düzenlemek için tıklayın</a:t>
            </a:r>
            <a:endParaRPr b="0" lang="tr-TR" sz="1800" spc="-1" strike="noStrike">
              <a:solidFill>
                <a:schemeClr val="dk2"/>
              </a:solidFill>
              <a:latin typeface="Aptos Light"/>
            </a:endParaRPr>
          </a:p>
        </p:txBody>
      </p:sp>
      <p:sp>
        <p:nvSpPr>
          <p:cNvPr id="397" name="PlaceHolder 3"/>
          <p:cNvSpPr>
            <a:spLocks noGrp="1"/>
          </p:cNvSpPr>
          <p:nvPr>
            <p:ph type="body"/>
          </p:nvPr>
        </p:nvSpPr>
        <p:spPr>
          <a:xfrm>
            <a:off x="457200" y="2522520"/>
            <a:ext cx="5178240" cy="380664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398" name="PlaceHolder 4"/>
          <p:cNvSpPr>
            <a:spLocks noGrp="1"/>
          </p:cNvSpPr>
          <p:nvPr>
            <p:ph type="body"/>
          </p:nvPr>
        </p:nvSpPr>
        <p:spPr>
          <a:xfrm>
            <a:off x="6556320" y="1475640"/>
            <a:ext cx="5184360" cy="676440"/>
          </a:xfrm>
          <a:prstGeom prst="rect">
            <a:avLst/>
          </a:prstGeom>
          <a:noFill/>
          <a:ln w="0">
            <a:noFill/>
          </a:ln>
        </p:spPr>
        <p:txBody>
          <a:bodyPr lIns="91440" rIns="91440" tIns="45720" bIns="45720" anchor="ctr">
            <a:normAutofit fontScale="87222"/>
          </a:bodyPr>
          <a:p>
            <a:pPr indent="0" defTabSz="914400">
              <a:lnSpc>
                <a:spcPct val="120000"/>
              </a:lnSpc>
              <a:spcBef>
                <a:spcPts val="1001"/>
              </a:spcBef>
              <a:buNone/>
              <a:tabLst>
                <a:tab algn="l" pos="0"/>
              </a:tabLst>
            </a:pPr>
            <a:r>
              <a:rPr b="0" lang="tr" sz="1800" spc="157" strike="noStrike" cap="all">
                <a:solidFill>
                  <a:schemeClr val="dk2"/>
                </a:solidFill>
                <a:latin typeface="Aptos Light"/>
              </a:rPr>
              <a:t>Asıl metin stillerini düzenlemek için tıklayın</a:t>
            </a:r>
            <a:endParaRPr b="0" lang="tr-TR" sz="1800" spc="-1" strike="noStrike">
              <a:solidFill>
                <a:schemeClr val="dk2"/>
              </a:solidFill>
              <a:latin typeface="Aptos Light"/>
            </a:endParaRPr>
          </a:p>
        </p:txBody>
      </p:sp>
      <p:sp>
        <p:nvSpPr>
          <p:cNvPr id="399" name="PlaceHolder 5"/>
          <p:cNvSpPr>
            <a:spLocks noGrp="1"/>
          </p:cNvSpPr>
          <p:nvPr>
            <p:ph type="body"/>
          </p:nvPr>
        </p:nvSpPr>
        <p:spPr>
          <a:xfrm>
            <a:off x="6556320" y="2522520"/>
            <a:ext cx="5175000" cy="380664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400" name="PlaceHolder 6"/>
          <p:cNvSpPr>
            <a:spLocks noGrp="1"/>
          </p:cNvSpPr>
          <p:nvPr>
            <p:ph type="ftr" idx="139"/>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401" name="PlaceHolder 7"/>
          <p:cNvSpPr>
            <a:spLocks noGrp="1"/>
          </p:cNvSpPr>
          <p:nvPr>
            <p:ph type="dt" idx="140"/>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402" name="PlaceHolder 8"/>
          <p:cNvSpPr>
            <a:spLocks noGrp="1"/>
          </p:cNvSpPr>
          <p:nvPr>
            <p:ph type="sldNum" idx="141"/>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E9C5ED24-8800-45D2-9FFC-7509301BD54A}"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403" name="Düz Bağlayıcı 6"/>
          <p:cNvCxnSpPr/>
          <p:nvPr/>
        </p:nvCxnSpPr>
        <p:spPr>
          <a:xfrm>
            <a:off x="6095880" y="1362600"/>
            <a:ext cx="360" cy="5490720"/>
          </a:xfrm>
          <a:prstGeom prst="straightConnector1">
            <a:avLst/>
          </a:prstGeom>
          <a:ln w="9525">
            <a:solidFill>
              <a:srgbClr val="1d3433">
                <a:alpha val="25000"/>
              </a:srgbClr>
            </a:solidFill>
          </a:ln>
        </p:spPr>
      </p:cxnSp>
      <p:cxnSp>
        <p:nvCxnSpPr>
          <p:cNvPr id="404" name="Düz Bağlayıcı 7"/>
          <p:cNvCxnSpPr/>
          <p:nvPr/>
        </p:nvCxnSpPr>
        <p:spPr>
          <a:xfrm flipH="1">
            <a:off x="0" y="2268000"/>
            <a:ext cx="12192120" cy="360"/>
          </a:xfrm>
          <a:prstGeom prst="straightConnector1">
            <a:avLst/>
          </a:prstGeom>
          <a:ln w="9525">
            <a:solidFill>
              <a:srgbClr val="1d3433">
                <a:alpha val="25000"/>
              </a:srgbClr>
            </a:solidFill>
          </a:ln>
        </p:spPr>
      </p:cxnSp>
      <p:cxnSp>
        <p:nvCxnSpPr>
          <p:cNvPr id="405" name="Düz Bağlayıcı 8"/>
          <p:cNvCxnSpPr/>
          <p:nvPr/>
        </p:nvCxnSpPr>
        <p:spPr>
          <a:xfrm flipH="1">
            <a:off x="0" y="1362600"/>
            <a:ext cx="12200400" cy="360"/>
          </a:xfrm>
          <a:prstGeom prst="straightConnector1">
            <a:avLst/>
          </a:prstGeom>
          <a:ln w="9525">
            <a:solidFill>
              <a:srgbClr val="616867">
                <a:alpha val="45000"/>
              </a:srgbClr>
            </a:solidFill>
          </a:ln>
        </p:spPr>
      </p:cxnSp>
    </p:spTree>
  </p:cSld>
  <p:clrMap bg1="lt1" bg2="lt2" tx1="dk1" tx2="dk2" accent1="accent1" accent2="accent2" accent3="accent3" accent4="accent4" accent5="accent5" accent6="accent6" hlink="hlink" folHlink="folHlink"/>
  <p:sldLayoutIdLst>
    <p:sldLayoutId id="2147483741" r:id="rId2"/>
  </p:sldLayoutIdLst>
</p:sldMaster>
</file>

<file path=ppt/slideMasters/slideMaster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6" name="PlaceHolder 1"/>
          <p:cNvSpPr>
            <a:spLocks noGrp="1"/>
          </p:cNvSpPr>
          <p:nvPr>
            <p:ph type="title"/>
          </p:nvPr>
        </p:nvSpPr>
        <p:spPr>
          <a:xfrm>
            <a:off x="457200" y="533520"/>
            <a:ext cx="10515240" cy="1157040"/>
          </a:xfrm>
          <a:prstGeom prst="rect">
            <a:avLst/>
          </a:prstGeom>
          <a:noFill/>
          <a:ln w="0">
            <a:noFill/>
          </a:ln>
        </p:spPr>
        <p:txBody>
          <a:bodyPr lIns="91440" rIns="91440" tIns="45720" bIns="45720" anchor="b">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407" name="PlaceHolder 2"/>
          <p:cNvSpPr>
            <a:spLocks noGrp="1"/>
          </p:cNvSpPr>
          <p:nvPr>
            <p:ph type="ftr" idx="142"/>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408" name="PlaceHolder 3"/>
          <p:cNvSpPr>
            <a:spLocks noGrp="1"/>
          </p:cNvSpPr>
          <p:nvPr>
            <p:ph type="dt" idx="143"/>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409" name="PlaceHolder 4"/>
          <p:cNvSpPr>
            <a:spLocks noGrp="1"/>
          </p:cNvSpPr>
          <p:nvPr>
            <p:ph type="sldNum" idx="144"/>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96CC8B09-4DEE-41E2-BD9F-DF4D5EF8869B}"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3" r:id="rId2"/>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1" name="PlaceHolder 1"/>
          <p:cNvSpPr>
            <a:spLocks noGrp="1"/>
          </p:cNvSpPr>
          <p:nvPr>
            <p:ph type="ftr" idx="145"/>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412" name="PlaceHolder 2"/>
          <p:cNvSpPr>
            <a:spLocks noGrp="1"/>
          </p:cNvSpPr>
          <p:nvPr>
            <p:ph type="dt" idx="146"/>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413" name="PlaceHolder 3"/>
          <p:cNvSpPr>
            <a:spLocks noGrp="1"/>
          </p:cNvSpPr>
          <p:nvPr>
            <p:ph type="sldNum" idx="147"/>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C14C1857-0726-4885-A4F3-2CFD932409E7}"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 name="Dikdörtgen 5"/>
          <p:cNvSpPr/>
          <p:nvPr/>
        </p:nvSpPr>
        <p:spPr>
          <a:xfrm>
            <a:off x="0" y="0"/>
            <a:ext cx="12191760" cy="6857640"/>
          </a:xfrm>
          <a:prstGeom prst="rect">
            <a:avLst/>
          </a:prstGeom>
          <a:solidFill>
            <a:schemeClr val="bg2">
              <a:lumMod val="90000"/>
              <a:alpha val="8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Light"/>
            </a:endParaRPr>
          </a:p>
        </p:txBody>
      </p:sp>
      <p:sp>
        <p:nvSpPr>
          <p:cNvPr id="34" name="PlaceHolder 1"/>
          <p:cNvSpPr>
            <a:spLocks noGrp="1"/>
          </p:cNvSpPr>
          <p:nvPr>
            <p:ph type="title"/>
          </p:nvPr>
        </p:nvSpPr>
        <p:spPr>
          <a:xfrm>
            <a:off x="457200" y="463320"/>
            <a:ext cx="11129760" cy="1162440"/>
          </a:xfrm>
          <a:prstGeom prst="rect">
            <a:avLst/>
          </a:prstGeom>
          <a:noFill/>
          <a:ln w="0">
            <a:noFill/>
          </a:ln>
        </p:spPr>
        <p:txBody>
          <a:bodyPr lIns="91440" rIns="91440" tIns="45720" bIns="45720" anchor="ctr">
            <a:normAutofit fontScale="54583"/>
          </a:bodyPr>
          <a:p>
            <a:pPr indent="0" defTabSz="914400">
              <a:lnSpc>
                <a:spcPct val="90000"/>
              </a:lnSpc>
              <a:buNone/>
            </a:pPr>
            <a:r>
              <a:rPr b="0" lang="tr" sz="7200" spc="-1" strike="noStrike" cap="all">
                <a:solidFill>
                  <a:schemeClr val="accent1"/>
                </a:solidFill>
                <a:latin typeface="Walbaum Display"/>
              </a:rPr>
              <a:t>Asıl başlık stilini düzenlemek için tıklayın</a:t>
            </a:r>
            <a:endParaRPr b="0" lang="tr-TR" sz="7200" spc="-1" strike="noStrike">
              <a:solidFill>
                <a:schemeClr val="dk1"/>
              </a:solidFill>
              <a:latin typeface="Aptos Light"/>
            </a:endParaRPr>
          </a:p>
        </p:txBody>
      </p:sp>
      <p:sp>
        <p:nvSpPr>
          <p:cNvPr id="35" name="PlaceHolder 2"/>
          <p:cNvSpPr>
            <a:spLocks noGrp="1"/>
          </p:cNvSpPr>
          <p:nvPr>
            <p:ph type="body"/>
          </p:nvPr>
        </p:nvSpPr>
        <p:spPr>
          <a:xfrm>
            <a:off x="-8280" y="1830600"/>
            <a:ext cx="5320800" cy="4563720"/>
          </a:xfrm>
          <a:prstGeom prst="rect">
            <a:avLst/>
          </a:prstGeom>
          <a:blipFill rotWithShape="0">
            <a:blip r:embed="rId2">
              <a:alphaModFix amt="80000"/>
            </a:blip>
            <a:stretch/>
          </a:blipFill>
          <a:ln w="0">
            <a:noFill/>
          </a:ln>
        </p:spPr>
        <p:txBody>
          <a:bodyPr lIns="90000" rIns="90000" tIns="45000" bIns="45000" anchor="t">
            <a:noAutofit/>
          </a:bodyPr>
          <a:p>
            <a:pPr indent="0" defTabSz="914400">
              <a:lnSpc>
                <a:spcPct val="100000"/>
              </a:lnSpc>
              <a:buNone/>
              <a:tabLst>
                <a:tab algn="l" pos="0"/>
              </a:tabLst>
            </a:pPr>
            <a:r>
              <a:rPr b="0" lang="tr" sz="1800" spc="-1" strike="noStrike">
                <a:solidFill>
                  <a:schemeClr val="dk1"/>
                </a:solidFill>
                <a:latin typeface="Aptos Light"/>
              </a:rPr>
              <a:t> </a:t>
            </a:r>
            <a:endParaRPr b="0" lang="tr-TR" sz="1800" spc="-1" strike="noStrike">
              <a:solidFill>
                <a:schemeClr val="dk2"/>
              </a:solidFill>
              <a:latin typeface="Aptos Light"/>
            </a:endParaRPr>
          </a:p>
        </p:txBody>
      </p:sp>
      <p:sp>
        <p:nvSpPr>
          <p:cNvPr id="36" name="PlaceHolder 3"/>
          <p:cNvSpPr>
            <a:spLocks noGrp="1"/>
          </p:cNvSpPr>
          <p:nvPr>
            <p:ph type="body"/>
          </p:nvPr>
        </p:nvSpPr>
        <p:spPr>
          <a:xfrm>
            <a:off x="5846400" y="2190960"/>
            <a:ext cx="5732640" cy="3894480"/>
          </a:xfrm>
          <a:prstGeom prst="rect">
            <a:avLst/>
          </a:prstGeom>
          <a:noFill/>
          <a:ln w="0">
            <a:noFill/>
          </a:ln>
        </p:spPr>
        <p:txBody>
          <a:bodyPr lIns="91440" rIns="91440" tIns="45720" bIns="45720" anchor="t">
            <a:normAutofit/>
          </a:bodyPr>
          <a:p>
            <a:pPr marL="457200" indent="-457200" defTabSz="914400">
              <a:lnSpc>
                <a:spcPct val="120000"/>
              </a:lnSpc>
              <a:spcBef>
                <a:spcPts val="1001"/>
              </a:spcBef>
              <a:buClr>
                <a:srgbClr val="1d3433"/>
              </a:buClr>
              <a:buFont typeface="Walbaum Display"/>
              <a:buAutoNum type="arabicPeriod"/>
            </a:pPr>
            <a:r>
              <a:rPr b="0" lang="tr" sz="2000" spc="-1" strike="noStrike">
                <a:solidFill>
                  <a:schemeClr val="dk2"/>
                </a:solidFill>
                <a:latin typeface="Aptos Light"/>
              </a:rPr>
              <a:t>Asıl metin stillerini düzenlemek için tıklayın</a:t>
            </a:r>
            <a:endParaRPr b="0" lang="tr-TR" sz="2000" spc="-1" strike="noStrike">
              <a:solidFill>
                <a:schemeClr val="dk2"/>
              </a:solidFill>
              <a:latin typeface="Aptos Light"/>
            </a:endParaRPr>
          </a:p>
          <a:p>
            <a:pPr lvl="1" marL="571680" indent="-343080" defTabSz="914400">
              <a:lnSpc>
                <a:spcPct val="120000"/>
              </a:lnSpc>
              <a:spcBef>
                <a:spcPts val="499"/>
              </a:spcBef>
              <a:buClr>
                <a:srgbClr val="1d3433"/>
              </a:buClr>
              <a:buFont typeface="Walbaum Display"/>
              <a:buAutoNum type="arabicPeriod"/>
            </a:pPr>
            <a:r>
              <a:rPr b="0" lang="tr" sz="1800" spc="-1" strike="noStrike">
                <a:solidFill>
                  <a:schemeClr val="dk2"/>
                </a:solidFill>
                <a:latin typeface="Aptos Light"/>
              </a:rPr>
              <a:t>İkinci düzey</a:t>
            </a:r>
            <a:endParaRPr b="0" lang="tr-TR" sz="1800" spc="-1" strike="noStrike">
              <a:solidFill>
                <a:schemeClr val="dk2"/>
              </a:solidFill>
              <a:latin typeface="Aptos Light"/>
            </a:endParaRPr>
          </a:p>
          <a:p>
            <a:pPr lvl="2" marL="800280" indent="-343080" defTabSz="914400">
              <a:lnSpc>
                <a:spcPct val="120000"/>
              </a:lnSpc>
              <a:spcBef>
                <a:spcPts val="499"/>
              </a:spcBef>
              <a:buClr>
                <a:srgbClr val="1d3433"/>
              </a:buClr>
              <a:buFont typeface="Walbaum Display"/>
              <a:buAutoNum type="arabicPeriod"/>
            </a:pPr>
            <a:r>
              <a:rPr b="0" lang="tr" sz="1600" spc="-1" strike="noStrike">
                <a:solidFill>
                  <a:schemeClr val="dk2"/>
                </a:solidFill>
                <a:latin typeface="Aptos Light"/>
              </a:rPr>
              <a:t>Üçüncü düzey</a:t>
            </a:r>
            <a:endParaRPr b="0" lang="tr-TR" sz="1600" spc="-1" strike="noStrike">
              <a:solidFill>
                <a:schemeClr val="dk2"/>
              </a:solidFill>
              <a:latin typeface="Aptos Light"/>
            </a:endParaRPr>
          </a:p>
          <a:p>
            <a:pPr lvl="3" marL="1028880" indent="-343080" defTabSz="914400">
              <a:lnSpc>
                <a:spcPct val="120000"/>
              </a:lnSpc>
              <a:spcBef>
                <a:spcPts val="499"/>
              </a:spcBef>
              <a:buClr>
                <a:srgbClr val="1d3433"/>
              </a:buClr>
              <a:buFont typeface="Walbaum Display"/>
              <a:buAutoNum type="arabicPeriod"/>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1257480" indent="-343080" defTabSz="914400">
              <a:lnSpc>
                <a:spcPct val="120000"/>
              </a:lnSpc>
              <a:spcBef>
                <a:spcPts val="499"/>
              </a:spcBef>
              <a:buClr>
                <a:srgbClr val="1d3433"/>
              </a:buClr>
              <a:buFont typeface="Walbaum Display"/>
              <a:buAutoNum type="arabicPeriod"/>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37" name="PlaceHolder 4"/>
          <p:cNvSpPr>
            <a:spLocks noGrp="1"/>
          </p:cNvSpPr>
          <p:nvPr>
            <p:ph type="ftr" idx="13"/>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2">
                    <a:lumMod val="95000"/>
                    <a:lumOff val="5000"/>
                  </a:schemeClr>
                </a:solidFill>
                <a:latin typeface="Aptos Light"/>
              </a:defRPr>
            </a:lvl1pPr>
          </a:lstStyle>
          <a:p>
            <a:pPr indent="0" defTabSz="914400">
              <a:lnSpc>
                <a:spcPct val="100000"/>
              </a:lnSpc>
              <a:buNone/>
            </a:pPr>
            <a:r>
              <a:rPr b="0" lang="tr" sz="900" spc="-1" strike="noStrike">
                <a:solidFill>
                  <a:schemeClr val="dk2">
                    <a:lumMod val="95000"/>
                    <a:lumOff val="5000"/>
                  </a:schemeClr>
                </a:solidFill>
                <a:latin typeface="Aptos Light"/>
              </a:rPr>
              <a:t>&lt;footer&gt;</a:t>
            </a:r>
            <a:endParaRPr b="0" lang="en-US" sz="900" spc="-1" strike="noStrike">
              <a:solidFill>
                <a:srgbClr val="000000"/>
              </a:solidFill>
              <a:latin typeface="Times New Roman"/>
            </a:endParaRPr>
          </a:p>
        </p:txBody>
      </p:sp>
      <p:sp>
        <p:nvSpPr>
          <p:cNvPr id="38" name="PlaceHolder 5"/>
          <p:cNvSpPr>
            <a:spLocks noGrp="1"/>
          </p:cNvSpPr>
          <p:nvPr>
            <p:ph type="dt" idx="14"/>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lumMod val="95000"/>
                    <a:lumOff val="5000"/>
                  </a:schemeClr>
                </a:solidFill>
                <a:latin typeface="Aptos Light"/>
              </a:defRPr>
            </a:lvl1pPr>
          </a:lstStyle>
          <a:p>
            <a:pPr indent="0" algn="r" defTabSz="914400">
              <a:lnSpc>
                <a:spcPct val="100000"/>
              </a:lnSpc>
              <a:buNone/>
            </a:pPr>
            <a:r>
              <a:rPr b="0" lang="en-US" sz="900" spc="-1" strike="noStrike">
                <a:solidFill>
                  <a:schemeClr val="dk2">
                    <a:lumMod val="95000"/>
                    <a:lumOff val="5000"/>
                  </a:schemeClr>
                </a:solidFill>
                <a:latin typeface="Aptos Light"/>
              </a:rPr>
              <a:t>&lt;date/time&gt;</a:t>
            </a:r>
            <a:endParaRPr b="0" lang="en-US" sz="900" spc="-1" strike="noStrike">
              <a:solidFill>
                <a:srgbClr val="000000"/>
              </a:solidFill>
              <a:latin typeface="Times New Roman"/>
            </a:endParaRPr>
          </a:p>
        </p:txBody>
      </p:sp>
      <p:sp>
        <p:nvSpPr>
          <p:cNvPr id="39" name="PlaceHolder 6"/>
          <p:cNvSpPr>
            <a:spLocks noGrp="1"/>
          </p:cNvSpPr>
          <p:nvPr>
            <p:ph type="sldNum" idx="15"/>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2">
                    <a:lumMod val="95000"/>
                    <a:lumOff val="5000"/>
                  </a:schemeClr>
                </a:solidFill>
                <a:latin typeface="Aptos Light"/>
              </a:defRPr>
            </a:lvl1pPr>
          </a:lstStyle>
          <a:p>
            <a:pPr indent="0" algn="ctr" defTabSz="914400">
              <a:lnSpc>
                <a:spcPct val="100000"/>
              </a:lnSpc>
              <a:buNone/>
            </a:pPr>
            <a:fld id="{433DB283-6EE6-4A74-907A-15E2E4ECFE76}" type="slidenum">
              <a:rPr b="0" lang="en-US" sz="900" spc="-1" strike="noStrike">
                <a:solidFill>
                  <a:schemeClr val="dk2">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40" name="Düz Bağlayıcı 10"/>
          <p:cNvCxnSpPr/>
          <p:nvPr/>
        </p:nvCxnSpPr>
        <p:spPr>
          <a:xfrm flipH="1">
            <a:off x="0" y="1822320"/>
            <a:ext cx="12192120" cy="360"/>
          </a:xfrm>
          <a:prstGeom prst="straightConnector1">
            <a:avLst/>
          </a:prstGeom>
          <a:ln w="9525">
            <a:solidFill>
              <a:srgbClr val="131313">
                <a:lumMod val="75000"/>
                <a:lumOff val="25000"/>
                <a:alpha val="30000"/>
              </a:srgbClr>
            </a:solidFill>
          </a:ln>
        </p:spPr>
      </p:cxnSp>
      <p:cxnSp>
        <p:nvCxnSpPr>
          <p:cNvPr id="41" name="Düz Bağlayıcı 14"/>
          <p:cNvCxnSpPr/>
          <p:nvPr/>
        </p:nvCxnSpPr>
        <p:spPr>
          <a:xfrm flipH="1">
            <a:off x="0" y="6397920"/>
            <a:ext cx="12192120" cy="360"/>
          </a:xfrm>
          <a:prstGeom prst="straightConnector1">
            <a:avLst/>
          </a:prstGeom>
          <a:ln w="9525">
            <a:solidFill>
              <a:srgbClr val="131313">
                <a:lumMod val="75000"/>
                <a:lumOff val="25000"/>
                <a:alpha val="30000"/>
              </a:srgbClr>
            </a:solidFill>
          </a:ln>
        </p:spPr>
      </p:cxnSp>
      <p:cxnSp>
        <p:nvCxnSpPr>
          <p:cNvPr id="42" name="Düz Bağlayıcı 9"/>
          <p:cNvCxnSpPr/>
          <p:nvPr/>
        </p:nvCxnSpPr>
        <p:spPr>
          <a:xfrm>
            <a:off x="5320800" y="1822320"/>
            <a:ext cx="360" cy="5036040"/>
          </a:xfrm>
          <a:prstGeom prst="straightConnector1">
            <a:avLst/>
          </a:prstGeom>
          <a:ln w="9525">
            <a:solidFill>
              <a:srgbClr val="131313">
                <a:lumMod val="75000"/>
                <a:lumOff val="25000"/>
                <a:alpha val="30000"/>
              </a:srgbClr>
            </a:solidFill>
          </a:ln>
        </p:spPr>
      </p:cxnSp>
    </p:spTree>
  </p:cSld>
  <p:clrMap bg1="lt1" bg2="lt2" tx1="dk1" tx2="dk2" accent1="accent1" accent2="accent2" accent3="accent3" accent4="accent4" accent5="accent5" accent6="accent6" hlink="hlink" folHlink="folHlink"/>
  <p:sldLayoutIdLst>
    <p:sldLayoutId id="2147483657" r:id="rId3"/>
  </p:sldLayoutIdLst>
</p:sldMaster>
</file>

<file path=ppt/slideMasters/slideMaster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4" name="PlaceHolder 1"/>
          <p:cNvSpPr>
            <a:spLocks noGrp="1"/>
          </p:cNvSpPr>
          <p:nvPr>
            <p:ph type="title"/>
          </p:nvPr>
        </p:nvSpPr>
        <p:spPr>
          <a:xfrm>
            <a:off x="457200" y="457200"/>
            <a:ext cx="3840120" cy="1599840"/>
          </a:xfrm>
          <a:prstGeom prst="rect">
            <a:avLst/>
          </a:prstGeom>
          <a:noFill/>
          <a:ln w="0">
            <a:noFill/>
          </a:ln>
        </p:spPr>
        <p:txBody>
          <a:bodyPr lIns="91440" rIns="91440" tIns="45720" bIns="45720" anchor="t">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415" name="PlaceHolder 2"/>
          <p:cNvSpPr>
            <a:spLocks noGrp="1"/>
          </p:cNvSpPr>
          <p:nvPr>
            <p:ph type="body"/>
          </p:nvPr>
        </p:nvSpPr>
        <p:spPr>
          <a:xfrm>
            <a:off x="457200" y="2057400"/>
            <a:ext cx="3840120" cy="3978720"/>
          </a:xfrm>
          <a:prstGeom prst="rect">
            <a:avLst/>
          </a:prstGeom>
          <a:noFill/>
          <a:ln w="0">
            <a:noFill/>
          </a:ln>
        </p:spPr>
        <p:txBody>
          <a:bodyPr lIns="91440" rIns="91440" tIns="45720" bIns="45720" anchor="b">
            <a:noAutofit/>
          </a:bodyPr>
          <a:p>
            <a:pPr indent="0" defTabSz="914400">
              <a:lnSpc>
                <a:spcPct val="120000"/>
              </a:lnSpc>
              <a:spcBef>
                <a:spcPts val="1001"/>
              </a:spcBef>
              <a:buNone/>
              <a:tabLst>
                <a:tab algn="l" pos="0"/>
              </a:tabLst>
            </a:pPr>
            <a:r>
              <a:rPr b="0" lang="tr" sz="1600" spc="-1" strike="noStrike">
                <a:solidFill>
                  <a:schemeClr val="dk2"/>
                </a:solidFill>
                <a:latin typeface="Aptos Light"/>
              </a:rPr>
              <a:t>Asıl metin stillerini düzenlemek için tıklayın</a:t>
            </a:r>
            <a:endParaRPr b="0" lang="tr-TR" sz="1600" spc="-1" strike="noStrike">
              <a:solidFill>
                <a:schemeClr val="dk2"/>
              </a:solidFill>
              <a:latin typeface="Aptos Light"/>
            </a:endParaRPr>
          </a:p>
        </p:txBody>
      </p:sp>
      <p:sp>
        <p:nvSpPr>
          <p:cNvPr id="416" name="PlaceHolder 3"/>
          <p:cNvSpPr>
            <a:spLocks noGrp="1"/>
          </p:cNvSpPr>
          <p:nvPr>
            <p:ph type="body"/>
          </p:nvPr>
        </p:nvSpPr>
        <p:spPr>
          <a:xfrm>
            <a:off x="5183280" y="457200"/>
            <a:ext cx="6551280" cy="5578920"/>
          </a:xfrm>
          <a:prstGeom prst="rect">
            <a:avLst/>
          </a:prstGeom>
          <a:noFill/>
          <a:ln w="0">
            <a:noFill/>
          </a:ln>
        </p:spPr>
        <p:txBody>
          <a:bodyPr lIns="91440" rIns="91440" tIns="45720" bIns="45720" anchor="t">
            <a:norm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417" name="PlaceHolder 4"/>
          <p:cNvSpPr>
            <a:spLocks noGrp="1"/>
          </p:cNvSpPr>
          <p:nvPr>
            <p:ph type="ftr" idx="148"/>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418" name="PlaceHolder 5"/>
          <p:cNvSpPr>
            <a:spLocks noGrp="1"/>
          </p:cNvSpPr>
          <p:nvPr>
            <p:ph type="dt" idx="149"/>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419" name="PlaceHolder 6"/>
          <p:cNvSpPr>
            <a:spLocks noGrp="1"/>
          </p:cNvSpPr>
          <p:nvPr>
            <p:ph type="sldNum" idx="150"/>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B9874D46-FF69-46FB-B59E-F42A204D09E5}"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420" name="Düz Bağlayıcı 7"/>
          <p:cNvCxnSpPr/>
          <p:nvPr/>
        </p:nvCxnSpPr>
        <p:spPr>
          <a:xfrm>
            <a:off x="4643280" y="0"/>
            <a:ext cx="360" cy="6858360"/>
          </a:xfrm>
          <a:prstGeom prst="straightConnector1">
            <a:avLst/>
          </a:prstGeom>
          <a:ln w="9525">
            <a:solidFill>
              <a:srgbClr val="1d3433">
                <a:alpha val="25000"/>
              </a:srgbClr>
            </a:solidFill>
          </a:ln>
        </p:spPr>
      </p:cxnSp>
      <p:cxnSp>
        <p:nvCxnSpPr>
          <p:cNvPr id="421" name="Düz Bağlayıcı 8"/>
          <p:cNvCxnSpPr/>
          <p:nvPr/>
        </p:nvCxnSpPr>
        <p:spPr>
          <a:xfrm flipH="1">
            <a:off x="0" y="6397920"/>
            <a:ext cx="12192120" cy="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747" r:id="rId2"/>
  </p:sldLayoutIdLst>
</p:sldMaster>
</file>

<file path=ppt/slideMasters/slideMaster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2" name="PlaceHolder 1"/>
          <p:cNvSpPr>
            <a:spLocks noGrp="1"/>
          </p:cNvSpPr>
          <p:nvPr>
            <p:ph type="title"/>
          </p:nvPr>
        </p:nvSpPr>
        <p:spPr>
          <a:xfrm>
            <a:off x="457200" y="457200"/>
            <a:ext cx="3840120" cy="1599840"/>
          </a:xfrm>
          <a:prstGeom prst="rect">
            <a:avLst/>
          </a:prstGeom>
          <a:noFill/>
          <a:ln w="0">
            <a:noFill/>
          </a:ln>
        </p:spPr>
        <p:txBody>
          <a:bodyPr lIns="91440" rIns="91440" tIns="45720" bIns="45720" anchor="t">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423" name="PlaceHolder 2"/>
          <p:cNvSpPr>
            <a:spLocks noGrp="1"/>
          </p:cNvSpPr>
          <p:nvPr>
            <p:ph type="body"/>
          </p:nvPr>
        </p:nvSpPr>
        <p:spPr>
          <a:xfrm>
            <a:off x="457200" y="2073600"/>
            <a:ext cx="3840120" cy="3880440"/>
          </a:xfrm>
          <a:prstGeom prst="rect">
            <a:avLst/>
          </a:prstGeom>
          <a:noFill/>
          <a:ln w="0">
            <a:noFill/>
          </a:ln>
        </p:spPr>
        <p:txBody>
          <a:bodyPr lIns="91440" rIns="91440" tIns="45720" bIns="45720" anchor="b">
            <a:noAutofit/>
          </a:bodyPr>
          <a:p>
            <a:pPr indent="0" defTabSz="914400">
              <a:lnSpc>
                <a:spcPct val="120000"/>
              </a:lnSpc>
              <a:spcBef>
                <a:spcPts val="1001"/>
              </a:spcBef>
              <a:buNone/>
              <a:tabLst>
                <a:tab algn="l" pos="0"/>
              </a:tabLst>
            </a:pPr>
            <a:r>
              <a:rPr b="0" lang="tr" sz="1600" spc="-1" strike="noStrike">
                <a:solidFill>
                  <a:schemeClr val="dk2"/>
                </a:solidFill>
                <a:latin typeface="Aptos Light"/>
              </a:rPr>
              <a:t>Asıl metin stillerini düzenlemek için tıklayın</a:t>
            </a:r>
            <a:endParaRPr b="0" lang="tr-TR" sz="1600" spc="-1" strike="noStrike">
              <a:solidFill>
                <a:schemeClr val="dk2"/>
              </a:solidFill>
              <a:latin typeface="Aptos Light"/>
            </a:endParaRPr>
          </a:p>
        </p:txBody>
      </p:sp>
      <p:sp>
        <p:nvSpPr>
          <p:cNvPr id="424" name="PlaceHolder 3"/>
          <p:cNvSpPr>
            <a:spLocks noGrp="1"/>
          </p:cNvSpPr>
          <p:nvPr>
            <p:ph type="body"/>
          </p:nvPr>
        </p:nvSpPr>
        <p:spPr>
          <a:xfrm>
            <a:off x="5183280" y="542160"/>
            <a:ext cx="6466320" cy="5313240"/>
          </a:xfrm>
          <a:prstGeom prst="rect">
            <a:avLst/>
          </a:prstGeom>
          <a:blipFill rotWithShape="0">
            <a:blip r:embed="rId2">
              <a:alphaModFix amt="80000"/>
            </a:blip>
            <a:stretch/>
          </a:blipFill>
          <a:ln w="0">
            <a:noFill/>
          </a:ln>
        </p:spPr>
        <p:txBody>
          <a:bodyPr lIns="90000" rIns="90000" tIns="45000" bIns="45000" anchor="t">
            <a:normAutofit/>
          </a:bodyPr>
          <a:p>
            <a:pPr indent="0" defTabSz="914400">
              <a:lnSpc>
                <a:spcPct val="100000"/>
              </a:lnSpc>
              <a:buNone/>
              <a:tabLst>
                <a:tab algn="l" pos="0"/>
              </a:tabLst>
            </a:pPr>
            <a:r>
              <a:rPr b="0" lang="tr" sz="1800" spc="-1" strike="noStrike">
                <a:solidFill>
                  <a:schemeClr val="dk1"/>
                </a:solidFill>
                <a:latin typeface="Aptos Light"/>
              </a:rPr>
              <a:t> </a:t>
            </a:r>
            <a:endParaRPr b="0" lang="tr-TR" sz="1800" spc="-1" strike="noStrike">
              <a:solidFill>
                <a:schemeClr val="dk2"/>
              </a:solidFill>
              <a:latin typeface="Aptos Light"/>
            </a:endParaRPr>
          </a:p>
        </p:txBody>
      </p:sp>
      <p:sp>
        <p:nvSpPr>
          <p:cNvPr id="425" name="PlaceHolder 4"/>
          <p:cNvSpPr>
            <a:spLocks noGrp="1"/>
          </p:cNvSpPr>
          <p:nvPr>
            <p:ph type="ftr" idx="151"/>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426" name="PlaceHolder 5"/>
          <p:cNvSpPr>
            <a:spLocks noGrp="1"/>
          </p:cNvSpPr>
          <p:nvPr>
            <p:ph type="dt" idx="152"/>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427" name="PlaceHolder 6"/>
          <p:cNvSpPr>
            <a:spLocks noGrp="1"/>
          </p:cNvSpPr>
          <p:nvPr>
            <p:ph type="sldNum" idx="153"/>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6B55BC95-C6EC-4371-8575-65ABC83E888E}"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428" name="Düz Bağlayıcı 8"/>
          <p:cNvCxnSpPr/>
          <p:nvPr/>
        </p:nvCxnSpPr>
        <p:spPr>
          <a:xfrm>
            <a:off x="4643280" y="0"/>
            <a:ext cx="360" cy="6858360"/>
          </a:xfrm>
          <a:prstGeom prst="straightConnector1">
            <a:avLst/>
          </a:prstGeom>
          <a:ln w="9525">
            <a:solidFill>
              <a:srgbClr val="1d3433">
                <a:alpha val="25000"/>
              </a:srgbClr>
            </a:solidFill>
          </a:ln>
        </p:spPr>
      </p:cxnSp>
      <p:cxnSp>
        <p:nvCxnSpPr>
          <p:cNvPr id="429" name="Düz Bağlayıcı 9"/>
          <p:cNvCxnSpPr/>
          <p:nvPr/>
        </p:nvCxnSpPr>
        <p:spPr>
          <a:xfrm flipH="1">
            <a:off x="0" y="6397920"/>
            <a:ext cx="12192120" cy="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749" r:id="rId3"/>
  </p:sldLayoutIdLst>
</p:sldMaster>
</file>

<file path=ppt/slideMasters/slideMaster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2ed"/>
        </a:solidFill>
      </p:bgPr>
    </p:bg>
    <p:spTree>
      <p:nvGrpSpPr>
        <p:cNvPr id="1" name=""/>
        <p:cNvGrpSpPr/>
        <p:nvPr/>
      </p:nvGrpSpPr>
      <p:grpSpPr>
        <a:xfrm>
          <a:off x="0" y="0"/>
          <a:ext cx="0" cy="0"/>
          <a:chOff x="0" y="0"/>
          <a:chExt cx="0" cy="0"/>
        </a:xfrm>
      </p:grpSpPr>
      <p:sp>
        <p:nvSpPr>
          <p:cNvPr id="430" name="Dikdörtgen 2"/>
          <p:cNvSpPr/>
          <p:nvPr/>
        </p:nvSpPr>
        <p:spPr>
          <a:xfrm>
            <a:off x="0" y="0"/>
            <a:ext cx="12191760" cy="685764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Light"/>
            </a:endParaRPr>
          </a:p>
        </p:txBody>
      </p:sp>
      <p:sp>
        <p:nvSpPr>
          <p:cNvPr id="431" name="PlaceHolder 1"/>
          <p:cNvSpPr>
            <a:spLocks noGrp="1"/>
          </p:cNvSpPr>
          <p:nvPr>
            <p:ph type="title"/>
          </p:nvPr>
        </p:nvSpPr>
        <p:spPr>
          <a:xfrm>
            <a:off x="457200" y="1034640"/>
            <a:ext cx="11122200" cy="1992960"/>
          </a:xfrm>
          <a:prstGeom prst="rect">
            <a:avLst/>
          </a:prstGeom>
          <a:noFill/>
          <a:ln w="0">
            <a:noFill/>
          </a:ln>
        </p:spPr>
        <p:txBody>
          <a:bodyPr lIns="91440" rIns="91440" tIns="45720" bIns="45720" anchor="b">
            <a:normAutofit/>
          </a:bodyPr>
          <a:p>
            <a:pPr indent="0" defTabSz="914400">
              <a:lnSpc>
                <a:spcPct val="90000"/>
              </a:lnSpc>
              <a:buNone/>
            </a:pPr>
            <a:r>
              <a:rPr b="0" lang="tr" sz="6000" spc="-1" strike="noStrike" cap="all">
                <a:solidFill>
                  <a:schemeClr val="accent1"/>
                </a:solidFill>
                <a:latin typeface="Walbaum Display"/>
              </a:rPr>
              <a:t>Asıl başlık stilini düzenlemek için tıklayın</a:t>
            </a:r>
            <a:endParaRPr b="0" lang="tr-TR" sz="6000" spc="-1" strike="noStrike">
              <a:solidFill>
                <a:schemeClr val="dk1"/>
              </a:solidFill>
              <a:latin typeface="Aptos Light"/>
            </a:endParaRPr>
          </a:p>
        </p:txBody>
      </p:sp>
      <p:sp>
        <p:nvSpPr>
          <p:cNvPr id="432" name="PlaceHolder 2"/>
          <p:cNvSpPr>
            <a:spLocks noGrp="1"/>
          </p:cNvSpPr>
          <p:nvPr>
            <p:ph type="body"/>
          </p:nvPr>
        </p:nvSpPr>
        <p:spPr>
          <a:xfrm>
            <a:off x="457200" y="3528360"/>
            <a:ext cx="11122200" cy="2754000"/>
          </a:xfrm>
          <a:prstGeom prst="rect">
            <a:avLst/>
          </a:prstGeom>
          <a:noFill/>
          <a:ln w="0">
            <a:noFill/>
          </a:ln>
        </p:spPr>
        <p:txBody>
          <a:bodyPr lIns="91440" rIns="91440" tIns="45720" bIns="45720" anchor="t">
            <a:normAutofit/>
          </a:bodyPr>
          <a:p>
            <a:pPr indent="0" defTabSz="914400">
              <a:lnSpc>
                <a:spcPct val="120000"/>
              </a:lnSpc>
              <a:spcBef>
                <a:spcPts val="1001"/>
              </a:spcBef>
              <a:buNone/>
              <a:tabLst>
                <a:tab algn="l" pos="0"/>
              </a:tabLst>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marL="228600" indent="0" defTabSz="914400">
              <a:lnSpc>
                <a:spcPct val="120000"/>
              </a:lnSpc>
              <a:spcBef>
                <a:spcPts val="499"/>
              </a:spcBef>
              <a:buNone/>
              <a:tabLst>
                <a:tab algn="l" pos="0"/>
              </a:tabLst>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marL="457200" indent="0" defTabSz="914400">
              <a:lnSpc>
                <a:spcPct val="120000"/>
              </a:lnSpc>
              <a:spcBef>
                <a:spcPts val="499"/>
              </a:spcBef>
              <a:buNone/>
              <a:tabLst>
                <a:tab algn="l" pos="0"/>
              </a:tabLst>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marL="685800" indent="0" defTabSz="914400">
              <a:lnSpc>
                <a:spcPct val="120000"/>
              </a:lnSpc>
              <a:spcBef>
                <a:spcPts val="499"/>
              </a:spcBef>
              <a:buNone/>
              <a:tabLst>
                <a:tab algn="l" pos="0"/>
              </a:tabLst>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marL="914400" indent="0" defTabSz="914400">
              <a:lnSpc>
                <a:spcPct val="120000"/>
              </a:lnSpc>
              <a:spcBef>
                <a:spcPts val="499"/>
              </a:spcBef>
              <a:buNone/>
              <a:tabLst>
                <a:tab algn="l" pos="0"/>
              </a:tabLst>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433" name="PlaceHolder 3"/>
          <p:cNvSpPr>
            <a:spLocks noGrp="1"/>
          </p:cNvSpPr>
          <p:nvPr>
            <p:ph type="ftr" idx="154"/>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2">
                    <a:lumMod val="95000"/>
                    <a:lumOff val="5000"/>
                  </a:schemeClr>
                </a:solidFill>
                <a:latin typeface="Aptos Light"/>
              </a:defRPr>
            </a:lvl1pPr>
          </a:lstStyle>
          <a:p>
            <a:pPr indent="0" defTabSz="914400">
              <a:lnSpc>
                <a:spcPct val="100000"/>
              </a:lnSpc>
              <a:buNone/>
            </a:pPr>
            <a:r>
              <a:rPr b="0" lang="tr" sz="900" spc="-1" strike="noStrike">
                <a:solidFill>
                  <a:schemeClr val="dk2">
                    <a:lumMod val="95000"/>
                    <a:lumOff val="5000"/>
                  </a:schemeClr>
                </a:solidFill>
                <a:latin typeface="Aptos Light"/>
              </a:rPr>
              <a:t>&lt;footer&gt;</a:t>
            </a:r>
            <a:endParaRPr b="0" lang="en-US" sz="900" spc="-1" strike="noStrike">
              <a:solidFill>
                <a:srgbClr val="000000"/>
              </a:solidFill>
              <a:latin typeface="Times New Roman"/>
            </a:endParaRPr>
          </a:p>
        </p:txBody>
      </p:sp>
      <p:sp>
        <p:nvSpPr>
          <p:cNvPr id="434" name="PlaceHolder 4"/>
          <p:cNvSpPr>
            <a:spLocks noGrp="1"/>
          </p:cNvSpPr>
          <p:nvPr>
            <p:ph type="dt" idx="155"/>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lumMod val="95000"/>
                    <a:lumOff val="5000"/>
                  </a:schemeClr>
                </a:solidFill>
                <a:latin typeface="Aptos Light"/>
              </a:defRPr>
            </a:lvl1pPr>
          </a:lstStyle>
          <a:p>
            <a:pPr indent="0" algn="r" defTabSz="914400">
              <a:lnSpc>
                <a:spcPct val="100000"/>
              </a:lnSpc>
              <a:buNone/>
            </a:pPr>
            <a:r>
              <a:rPr b="0" lang="en-US" sz="900" spc="-1" strike="noStrike">
                <a:solidFill>
                  <a:schemeClr val="dk2">
                    <a:lumMod val="95000"/>
                    <a:lumOff val="5000"/>
                  </a:schemeClr>
                </a:solidFill>
                <a:latin typeface="Aptos Light"/>
              </a:rPr>
              <a:t>&lt;date/time&gt;</a:t>
            </a:r>
            <a:endParaRPr b="0" lang="en-US" sz="900" spc="-1" strike="noStrike">
              <a:solidFill>
                <a:srgbClr val="000000"/>
              </a:solidFill>
              <a:latin typeface="Times New Roman"/>
            </a:endParaRPr>
          </a:p>
        </p:txBody>
      </p:sp>
      <p:sp>
        <p:nvSpPr>
          <p:cNvPr id="435" name="PlaceHolder 5"/>
          <p:cNvSpPr>
            <a:spLocks noGrp="1"/>
          </p:cNvSpPr>
          <p:nvPr>
            <p:ph type="sldNum" idx="156"/>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2">
                    <a:lumMod val="95000"/>
                    <a:lumOff val="5000"/>
                  </a:schemeClr>
                </a:solidFill>
                <a:latin typeface="Aptos Light"/>
              </a:defRPr>
            </a:lvl1pPr>
          </a:lstStyle>
          <a:p>
            <a:pPr indent="0" algn="ctr" defTabSz="914400">
              <a:lnSpc>
                <a:spcPct val="100000"/>
              </a:lnSpc>
              <a:buNone/>
            </a:pPr>
            <a:fld id="{8197CFDC-3542-47E6-B37D-DE9AC5858FCB}" type="slidenum">
              <a:rPr b="0" lang="en-US" sz="900" spc="-1" strike="noStrike">
                <a:solidFill>
                  <a:schemeClr val="dk2">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436" name="Düz Bağlayıcı 10"/>
          <p:cNvCxnSpPr/>
          <p:nvPr/>
        </p:nvCxnSpPr>
        <p:spPr>
          <a:xfrm flipH="1">
            <a:off x="0" y="3191400"/>
            <a:ext cx="12192120" cy="360"/>
          </a:xfrm>
          <a:prstGeom prst="straightConnector1">
            <a:avLst/>
          </a:prstGeom>
          <a:ln>
            <a:solidFill>
              <a:srgbClr val="131313">
                <a:lumMod val="75000"/>
                <a:lumOff val="25000"/>
                <a:alpha val="30000"/>
              </a:srgbClr>
            </a:solidFill>
          </a:ln>
        </p:spPr>
      </p:cxnSp>
    </p:spTree>
  </p:cSld>
  <p:clrMap bg1="lt1" bg2="lt2" tx1="dk1" tx2="dk2" accent1="accent1" accent2="accent2" accent3="accent3" accent4="accent4" accent5="accent5" accent6="accent6" hlink="hlink" folHlink="folHlink"/>
  <p:sldLayoutIdLst>
    <p:sldLayoutId id="2147483751" r:id="rId2"/>
  </p:sldLayoutIdLst>
</p:sldMaster>
</file>

<file path=ppt/slideMasters/slideMaster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2ed"/>
        </a:solidFill>
      </p:bgPr>
    </p:bg>
    <p:spTree>
      <p:nvGrpSpPr>
        <p:cNvPr id="1" name=""/>
        <p:cNvGrpSpPr/>
        <p:nvPr/>
      </p:nvGrpSpPr>
      <p:grpSpPr>
        <a:xfrm>
          <a:off x="0" y="0"/>
          <a:ext cx="0" cy="0"/>
          <a:chOff x="0" y="0"/>
          <a:chExt cx="0" cy="0"/>
        </a:xfrm>
      </p:grpSpPr>
      <p:sp>
        <p:nvSpPr>
          <p:cNvPr id="437" name="Dikdörtgen 7"/>
          <p:cNvSpPr/>
          <p:nvPr/>
        </p:nvSpPr>
        <p:spPr>
          <a:xfrm>
            <a:off x="0" y="0"/>
            <a:ext cx="12191760" cy="685764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Light"/>
            </a:endParaRPr>
          </a:p>
        </p:txBody>
      </p:sp>
      <p:sp>
        <p:nvSpPr>
          <p:cNvPr id="438" name="PlaceHolder 1"/>
          <p:cNvSpPr>
            <a:spLocks noGrp="1"/>
          </p:cNvSpPr>
          <p:nvPr>
            <p:ph type="title"/>
          </p:nvPr>
        </p:nvSpPr>
        <p:spPr>
          <a:xfrm>
            <a:off x="457200" y="1034640"/>
            <a:ext cx="6768000" cy="1992960"/>
          </a:xfrm>
          <a:prstGeom prst="rect">
            <a:avLst/>
          </a:prstGeom>
          <a:noFill/>
          <a:ln w="0">
            <a:noFill/>
          </a:ln>
        </p:spPr>
        <p:txBody>
          <a:bodyPr lIns="91440" rIns="91440" tIns="45720" bIns="45720" anchor="b">
            <a:normAutofit fontScale="76487"/>
          </a:bodyPr>
          <a:p>
            <a:pPr indent="0" defTabSz="914400">
              <a:lnSpc>
                <a:spcPct val="90000"/>
              </a:lnSpc>
              <a:buNone/>
            </a:pPr>
            <a:r>
              <a:rPr b="0" lang="tr" sz="6000" spc="-1" strike="noStrike" cap="all">
                <a:solidFill>
                  <a:schemeClr val="accent1"/>
                </a:solidFill>
                <a:latin typeface="Walbaum Display"/>
              </a:rPr>
              <a:t>Asıl başlık stilini düzenlemek için tıklayın</a:t>
            </a:r>
            <a:endParaRPr b="0" lang="tr-TR" sz="6000" spc="-1" strike="noStrike">
              <a:solidFill>
                <a:schemeClr val="dk1"/>
              </a:solidFill>
              <a:latin typeface="Aptos Light"/>
            </a:endParaRPr>
          </a:p>
        </p:txBody>
      </p:sp>
      <p:sp>
        <p:nvSpPr>
          <p:cNvPr id="439" name="PlaceHolder 2"/>
          <p:cNvSpPr>
            <a:spLocks noGrp="1"/>
          </p:cNvSpPr>
          <p:nvPr>
            <p:ph type="body"/>
          </p:nvPr>
        </p:nvSpPr>
        <p:spPr>
          <a:xfrm>
            <a:off x="457200" y="3528360"/>
            <a:ext cx="6768000" cy="1794600"/>
          </a:xfrm>
          <a:prstGeom prst="rect">
            <a:avLst/>
          </a:prstGeom>
          <a:noFill/>
          <a:ln w="0">
            <a:noFill/>
          </a:ln>
        </p:spPr>
        <p:txBody>
          <a:bodyPr lIns="91440" rIns="91440" tIns="45720" bIns="45720" anchor="t">
            <a:normAutofit/>
          </a:bodyPr>
          <a:p>
            <a:pPr indent="0" defTabSz="914400">
              <a:lnSpc>
                <a:spcPct val="120000"/>
              </a:lnSpc>
              <a:spcBef>
                <a:spcPts val="1001"/>
              </a:spcBef>
              <a:buNone/>
              <a:tabLst>
                <a:tab algn="l" pos="0"/>
              </a:tabLst>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marL="228600" indent="0" defTabSz="914400">
              <a:lnSpc>
                <a:spcPct val="120000"/>
              </a:lnSpc>
              <a:spcBef>
                <a:spcPts val="499"/>
              </a:spcBef>
              <a:buNone/>
              <a:tabLst>
                <a:tab algn="l" pos="0"/>
              </a:tabLst>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marL="457200" indent="0" defTabSz="914400">
              <a:lnSpc>
                <a:spcPct val="120000"/>
              </a:lnSpc>
              <a:spcBef>
                <a:spcPts val="499"/>
              </a:spcBef>
              <a:buNone/>
              <a:tabLst>
                <a:tab algn="l" pos="0"/>
              </a:tabLst>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marL="685800" indent="0" defTabSz="914400">
              <a:lnSpc>
                <a:spcPct val="120000"/>
              </a:lnSpc>
              <a:spcBef>
                <a:spcPts val="499"/>
              </a:spcBef>
              <a:buNone/>
              <a:tabLst>
                <a:tab algn="l" pos="0"/>
              </a:tabLst>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marL="914400" indent="0" defTabSz="914400">
              <a:lnSpc>
                <a:spcPct val="120000"/>
              </a:lnSpc>
              <a:spcBef>
                <a:spcPts val="499"/>
              </a:spcBef>
              <a:buNone/>
              <a:tabLst>
                <a:tab algn="l" pos="0"/>
              </a:tabLst>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440" name="PlaceHolder 3"/>
          <p:cNvSpPr>
            <a:spLocks noGrp="1"/>
          </p:cNvSpPr>
          <p:nvPr>
            <p:ph type="ftr" idx="157"/>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2">
                    <a:lumMod val="95000"/>
                    <a:lumOff val="5000"/>
                  </a:schemeClr>
                </a:solidFill>
                <a:latin typeface="Aptos Light"/>
              </a:defRPr>
            </a:lvl1pPr>
          </a:lstStyle>
          <a:p>
            <a:pPr indent="0" defTabSz="914400">
              <a:lnSpc>
                <a:spcPct val="100000"/>
              </a:lnSpc>
              <a:buNone/>
            </a:pPr>
            <a:r>
              <a:rPr b="0" lang="tr" sz="900" spc="-1" strike="noStrike">
                <a:solidFill>
                  <a:schemeClr val="dk2">
                    <a:lumMod val="95000"/>
                    <a:lumOff val="5000"/>
                  </a:schemeClr>
                </a:solidFill>
                <a:latin typeface="Aptos Light"/>
              </a:rPr>
              <a:t>&lt;footer&gt;</a:t>
            </a:r>
            <a:endParaRPr b="0" lang="en-US" sz="900" spc="-1" strike="noStrike">
              <a:solidFill>
                <a:srgbClr val="000000"/>
              </a:solidFill>
              <a:latin typeface="Times New Roman"/>
            </a:endParaRPr>
          </a:p>
        </p:txBody>
      </p:sp>
      <p:sp>
        <p:nvSpPr>
          <p:cNvPr id="441" name="PlaceHolder 4"/>
          <p:cNvSpPr>
            <a:spLocks noGrp="1"/>
          </p:cNvSpPr>
          <p:nvPr>
            <p:ph type="dt" idx="158"/>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lumMod val="95000"/>
                    <a:lumOff val="5000"/>
                  </a:schemeClr>
                </a:solidFill>
                <a:latin typeface="Aptos Light"/>
              </a:defRPr>
            </a:lvl1pPr>
          </a:lstStyle>
          <a:p>
            <a:pPr indent="0" algn="r" defTabSz="914400">
              <a:lnSpc>
                <a:spcPct val="100000"/>
              </a:lnSpc>
              <a:buNone/>
            </a:pPr>
            <a:r>
              <a:rPr b="0" lang="en-US" sz="900" spc="-1" strike="noStrike">
                <a:solidFill>
                  <a:schemeClr val="dk2">
                    <a:lumMod val="95000"/>
                    <a:lumOff val="5000"/>
                  </a:schemeClr>
                </a:solidFill>
                <a:latin typeface="Aptos Light"/>
              </a:rPr>
              <a:t>&lt;date/time&gt;</a:t>
            </a:r>
            <a:endParaRPr b="0" lang="en-US" sz="900" spc="-1" strike="noStrike">
              <a:solidFill>
                <a:srgbClr val="000000"/>
              </a:solidFill>
              <a:latin typeface="Times New Roman"/>
            </a:endParaRPr>
          </a:p>
        </p:txBody>
      </p:sp>
      <p:sp>
        <p:nvSpPr>
          <p:cNvPr id="442" name="PlaceHolder 5"/>
          <p:cNvSpPr>
            <a:spLocks noGrp="1"/>
          </p:cNvSpPr>
          <p:nvPr>
            <p:ph type="sldNum" idx="159"/>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2">
                    <a:lumMod val="95000"/>
                    <a:lumOff val="5000"/>
                  </a:schemeClr>
                </a:solidFill>
                <a:latin typeface="Aptos Light"/>
              </a:defRPr>
            </a:lvl1pPr>
          </a:lstStyle>
          <a:p>
            <a:pPr indent="0" algn="ctr" defTabSz="914400">
              <a:lnSpc>
                <a:spcPct val="100000"/>
              </a:lnSpc>
              <a:buNone/>
            </a:pPr>
            <a:fld id="{E611261F-1956-4434-9159-49861F4606C3}" type="slidenum">
              <a:rPr b="0" lang="en-US" sz="900" spc="-1" strike="noStrike">
                <a:solidFill>
                  <a:schemeClr val="dk2">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443" name="Düz Bağlayıcı 10"/>
          <p:cNvCxnSpPr/>
          <p:nvPr/>
        </p:nvCxnSpPr>
        <p:spPr>
          <a:xfrm flipH="1">
            <a:off x="0" y="3191400"/>
            <a:ext cx="12192120" cy="360"/>
          </a:xfrm>
          <a:prstGeom prst="straightConnector1">
            <a:avLst/>
          </a:prstGeom>
          <a:ln>
            <a:solidFill>
              <a:srgbClr val="131313">
                <a:lumMod val="75000"/>
                <a:lumOff val="25000"/>
                <a:alpha val="30000"/>
              </a:srgbClr>
            </a:solidFill>
          </a:ln>
        </p:spPr>
      </p:cxnSp>
    </p:spTree>
  </p:cSld>
  <p:clrMap bg1="lt1" bg2="lt2" tx1="dk1" tx2="dk2" accent1="accent1" accent2="accent2" accent3="accent3" accent4="accent4" accent5="accent5" accent6="accent6" hlink="hlink" folHlink="folHlink"/>
  <p:sldLayoutIdLst>
    <p:sldLayoutId id="2147483753" r:id="rId2"/>
  </p:sldLayoutIdLst>
</p:sldMaster>
</file>

<file path=ppt/slideMasters/slideMaster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d3433"/>
        </a:solidFill>
      </p:bgPr>
    </p:bg>
    <p:spTree>
      <p:nvGrpSpPr>
        <p:cNvPr id="1" name=""/>
        <p:cNvGrpSpPr/>
        <p:nvPr/>
      </p:nvGrpSpPr>
      <p:grpSpPr>
        <a:xfrm>
          <a:off x="0" y="0"/>
          <a:ext cx="0" cy="0"/>
          <a:chOff x="0" y="0"/>
          <a:chExt cx="0" cy="0"/>
        </a:xfrm>
      </p:grpSpPr>
      <p:sp>
        <p:nvSpPr>
          <p:cNvPr id="444" name="PlaceHolder 1"/>
          <p:cNvSpPr>
            <a:spLocks noGrp="1"/>
          </p:cNvSpPr>
          <p:nvPr>
            <p:ph type="title"/>
          </p:nvPr>
        </p:nvSpPr>
        <p:spPr>
          <a:xfrm>
            <a:off x="2096280" y="1226160"/>
            <a:ext cx="7961760" cy="3290400"/>
          </a:xfrm>
          <a:prstGeom prst="rect">
            <a:avLst/>
          </a:prstGeom>
          <a:noFill/>
          <a:ln w="0">
            <a:noFill/>
          </a:ln>
        </p:spPr>
        <p:txBody>
          <a:bodyPr lIns="91440" rIns="91440" tIns="45720" bIns="45720" anchor="ctr">
            <a:normAutofit/>
          </a:bodyPr>
          <a:p>
            <a:pPr indent="0" algn="ctr" defTabSz="914400">
              <a:lnSpc>
                <a:spcPct val="90000"/>
              </a:lnSpc>
              <a:buNone/>
            </a:pPr>
            <a:r>
              <a:rPr b="0" lang="tr" sz="4800" spc="-1" strike="noStrike">
                <a:solidFill>
                  <a:schemeClr val="dk2">
                    <a:alpha val="90000"/>
                  </a:schemeClr>
                </a:solidFill>
                <a:latin typeface="Walbaum Display"/>
              </a:rPr>
              <a:t>Asıl başlık stilini düzenlemek için tıklayın</a:t>
            </a:r>
            <a:endParaRPr b="0" lang="tr-TR" sz="4800" spc="-1" strike="noStrike">
              <a:solidFill>
                <a:schemeClr val="dk1"/>
              </a:solidFill>
              <a:latin typeface="Aptos Light"/>
            </a:endParaRPr>
          </a:p>
        </p:txBody>
      </p:sp>
      <p:sp>
        <p:nvSpPr>
          <p:cNvPr id="445" name="PlaceHolder 2"/>
          <p:cNvSpPr>
            <a:spLocks noGrp="1"/>
          </p:cNvSpPr>
          <p:nvPr>
            <p:ph type="ftr" idx="160"/>
          </p:nvPr>
        </p:nvSpPr>
        <p:spPr>
          <a:xfrm>
            <a:off x="640080" y="6446160"/>
            <a:ext cx="377712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2">
                    <a:lumMod val="95000"/>
                    <a:lumOff val="5000"/>
                  </a:schemeClr>
                </a:solidFill>
                <a:latin typeface="Aptos Light"/>
              </a:defRPr>
            </a:lvl1pPr>
          </a:lstStyle>
          <a:p>
            <a:pPr indent="0" defTabSz="914400">
              <a:lnSpc>
                <a:spcPct val="100000"/>
              </a:lnSpc>
              <a:buNone/>
            </a:pPr>
            <a:r>
              <a:rPr b="0" lang="tr" sz="900" spc="-1" strike="noStrike">
                <a:solidFill>
                  <a:schemeClr val="dk2">
                    <a:lumMod val="95000"/>
                    <a:lumOff val="5000"/>
                  </a:schemeClr>
                </a:solidFill>
                <a:latin typeface="Aptos Light"/>
              </a:rPr>
              <a:t>&lt;footer&gt;</a:t>
            </a:r>
            <a:endParaRPr b="0" lang="en-US" sz="900" spc="-1" strike="noStrike">
              <a:solidFill>
                <a:srgbClr val="ffffff"/>
              </a:solidFill>
              <a:latin typeface="Times New Roman"/>
            </a:endParaRPr>
          </a:p>
        </p:txBody>
      </p:sp>
      <p:sp>
        <p:nvSpPr>
          <p:cNvPr id="446" name="PlaceHolder 3"/>
          <p:cNvSpPr>
            <a:spLocks noGrp="1"/>
          </p:cNvSpPr>
          <p:nvPr>
            <p:ph type="dt" idx="161"/>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lumMod val="95000"/>
                    <a:lumOff val="5000"/>
                  </a:schemeClr>
                </a:solidFill>
                <a:latin typeface="Aptos Light"/>
              </a:defRPr>
            </a:lvl1pPr>
          </a:lstStyle>
          <a:p>
            <a:pPr indent="0" algn="r" defTabSz="914400">
              <a:lnSpc>
                <a:spcPct val="100000"/>
              </a:lnSpc>
              <a:buNone/>
            </a:pPr>
            <a:r>
              <a:rPr b="0" lang="en-US" sz="900" spc="-1" strike="noStrike">
                <a:solidFill>
                  <a:schemeClr val="dk2">
                    <a:lumMod val="95000"/>
                    <a:lumOff val="5000"/>
                  </a:schemeClr>
                </a:solidFill>
                <a:latin typeface="Aptos Light"/>
              </a:rPr>
              <a:t>&lt;date/time&gt;</a:t>
            </a:r>
            <a:endParaRPr b="0" lang="en-US" sz="900" spc="-1" strike="noStrike">
              <a:solidFill>
                <a:srgbClr val="ffffff"/>
              </a:solidFill>
              <a:latin typeface="Times New Roman"/>
            </a:endParaRPr>
          </a:p>
        </p:txBody>
      </p:sp>
      <p:sp>
        <p:nvSpPr>
          <p:cNvPr id="447" name="PlaceHolder 4"/>
          <p:cNvSpPr>
            <a:spLocks noGrp="1"/>
          </p:cNvSpPr>
          <p:nvPr>
            <p:ph type="sldNum" idx="162"/>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2">
                    <a:lumMod val="95000"/>
                    <a:lumOff val="5000"/>
                  </a:schemeClr>
                </a:solidFill>
                <a:latin typeface="Aptos Light"/>
              </a:defRPr>
            </a:lvl1pPr>
          </a:lstStyle>
          <a:p>
            <a:pPr indent="0" algn="ctr" defTabSz="914400">
              <a:lnSpc>
                <a:spcPct val="100000"/>
              </a:lnSpc>
              <a:buNone/>
            </a:pPr>
            <a:fld id="{664CBF81-994D-4733-B56E-6A04147C9816}" type="slidenum">
              <a:rPr b="0" lang="en-US" sz="900" spc="-1" strike="noStrike">
                <a:solidFill>
                  <a:schemeClr val="dk2">
                    <a:lumMod val="95000"/>
                    <a:lumOff val="5000"/>
                  </a:schemeClr>
                </a:solidFill>
                <a:latin typeface="Aptos Light"/>
              </a:rPr>
              <a:t>&lt;number&gt;</a:t>
            </a:fld>
            <a:endParaRPr b="0" lang="en-US" sz="900" spc="-1" strike="noStrike">
              <a:solidFill>
                <a:srgbClr val="ffffff"/>
              </a:solidFill>
              <a:latin typeface="Times New Roman"/>
            </a:endParaRPr>
          </a:p>
        </p:txBody>
      </p:sp>
      <p:cxnSp>
        <p:nvCxnSpPr>
          <p:cNvPr id="448" name="Düz Bağlayıcı 6"/>
          <p:cNvCxnSpPr/>
          <p:nvPr/>
        </p:nvCxnSpPr>
        <p:spPr>
          <a:xfrm flipH="1">
            <a:off x="0" y="5469120"/>
            <a:ext cx="12192120" cy="360"/>
          </a:xfrm>
          <a:prstGeom prst="straightConnector1">
            <a:avLst/>
          </a:prstGeom>
          <a:ln w="9525">
            <a:solidFill>
              <a:srgbClr val="f3f2ed">
                <a:alpha val="25000"/>
              </a:srgbClr>
            </a:solidFill>
          </a:ln>
        </p:spPr>
      </p:cxnSp>
      <p:cxnSp>
        <p:nvCxnSpPr>
          <p:cNvPr id="449" name="Düz Bağlayıcı 10"/>
          <p:cNvCxnSpPr/>
          <p:nvPr/>
        </p:nvCxnSpPr>
        <p:spPr>
          <a:xfrm>
            <a:off x="457200" y="0"/>
            <a:ext cx="360" cy="6858360"/>
          </a:xfrm>
          <a:prstGeom prst="straightConnector1">
            <a:avLst/>
          </a:prstGeom>
          <a:ln w="9525">
            <a:solidFill>
              <a:srgbClr val="f3f2ed">
                <a:alpha val="25000"/>
              </a:srgbClr>
            </a:solidFill>
          </a:ln>
        </p:spPr>
      </p:cxnSp>
      <p:cxnSp>
        <p:nvCxnSpPr>
          <p:cNvPr id="450" name="Düz Bağlayıcı 11"/>
          <p:cNvCxnSpPr/>
          <p:nvPr/>
        </p:nvCxnSpPr>
        <p:spPr>
          <a:xfrm>
            <a:off x="11734560" y="0"/>
            <a:ext cx="360" cy="6858360"/>
          </a:xfrm>
          <a:prstGeom prst="straightConnector1">
            <a:avLst/>
          </a:prstGeom>
          <a:ln w="9525">
            <a:solidFill>
              <a:srgbClr val="f3f2ed">
                <a:alpha val="25000"/>
              </a:srgbClr>
            </a:solidFill>
          </a:ln>
        </p:spPr>
      </p:cxnSp>
    </p:spTree>
  </p:cSld>
  <p:clrMap bg1="lt1" bg2="lt2" tx1="dk1" tx2="dk2" accent1="accent1" accent2="accent2" accent3="accent3" accent4="accent4" accent5="accent5" accent6="accent6" hlink="hlink" folHlink="folHlink"/>
  <p:sldLayoutIdLst>
    <p:sldLayoutId id="2147483755" r:id="rId2"/>
  </p:sldLayoutIdLst>
</p:sldMaster>
</file>

<file path=ppt/slideMasters/slideMaster5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2ed"/>
        </a:solidFill>
      </p:bgPr>
    </p:bg>
    <p:spTree>
      <p:nvGrpSpPr>
        <p:cNvPr id="1" name=""/>
        <p:cNvGrpSpPr/>
        <p:nvPr/>
      </p:nvGrpSpPr>
      <p:grpSpPr>
        <a:xfrm>
          <a:off x="0" y="0"/>
          <a:ext cx="0" cy="0"/>
          <a:chOff x="0" y="0"/>
          <a:chExt cx="0" cy="0"/>
        </a:xfrm>
      </p:grpSpPr>
      <p:sp>
        <p:nvSpPr>
          <p:cNvPr id="453" name="PlaceHolder 1"/>
          <p:cNvSpPr>
            <a:spLocks noGrp="1"/>
          </p:cNvSpPr>
          <p:nvPr>
            <p:ph type="title"/>
          </p:nvPr>
        </p:nvSpPr>
        <p:spPr>
          <a:xfrm>
            <a:off x="1636200" y="1247040"/>
            <a:ext cx="8919360" cy="3050280"/>
          </a:xfrm>
          <a:prstGeom prst="rect">
            <a:avLst/>
          </a:prstGeom>
          <a:noFill/>
          <a:ln w="0">
            <a:noFill/>
          </a:ln>
        </p:spPr>
        <p:txBody>
          <a:bodyPr lIns="91440" rIns="91440" tIns="45720" bIns="45720" anchor="ctr">
            <a:normAutofit/>
          </a:bodyPr>
          <a:p>
            <a:pPr indent="0" algn="ctr" defTabSz="914400">
              <a:lnSpc>
                <a:spcPct val="90000"/>
              </a:lnSpc>
              <a:buNone/>
            </a:pPr>
            <a:r>
              <a:rPr b="0" lang="tr" sz="5400" spc="-1" strike="noStrike">
                <a:solidFill>
                  <a:schemeClr val="dk2">
                    <a:alpha val="90000"/>
                  </a:schemeClr>
                </a:solidFill>
                <a:latin typeface="Walbaum Display"/>
              </a:rPr>
              <a:t>Asıl başlık stilini düzenlemek için tıklayın</a:t>
            </a:r>
            <a:endParaRPr b="0" lang="tr-TR" sz="5400" spc="-1" strike="noStrike">
              <a:solidFill>
                <a:schemeClr val="dk1"/>
              </a:solidFill>
              <a:latin typeface="Aptos Light"/>
            </a:endParaRPr>
          </a:p>
        </p:txBody>
      </p:sp>
      <p:sp>
        <p:nvSpPr>
          <p:cNvPr id="454" name="PlaceHolder 2"/>
          <p:cNvSpPr>
            <a:spLocks noGrp="1"/>
          </p:cNvSpPr>
          <p:nvPr>
            <p:ph type="ftr" idx="163"/>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2">
                    <a:lumMod val="95000"/>
                    <a:lumOff val="5000"/>
                  </a:schemeClr>
                </a:solidFill>
                <a:latin typeface="Aptos Light"/>
              </a:defRPr>
            </a:lvl1pPr>
          </a:lstStyle>
          <a:p>
            <a:pPr indent="0" defTabSz="914400">
              <a:lnSpc>
                <a:spcPct val="100000"/>
              </a:lnSpc>
              <a:buNone/>
            </a:pPr>
            <a:r>
              <a:rPr b="0" lang="tr" sz="900" spc="-1" strike="noStrike">
                <a:solidFill>
                  <a:schemeClr val="dk2">
                    <a:lumMod val="95000"/>
                    <a:lumOff val="5000"/>
                  </a:schemeClr>
                </a:solidFill>
                <a:latin typeface="Aptos Light"/>
              </a:rPr>
              <a:t>&lt;footer&gt;</a:t>
            </a:r>
            <a:endParaRPr b="0" lang="en-US" sz="900" spc="-1" strike="noStrike">
              <a:solidFill>
                <a:srgbClr val="000000"/>
              </a:solidFill>
              <a:latin typeface="Times New Roman"/>
            </a:endParaRPr>
          </a:p>
        </p:txBody>
      </p:sp>
      <p:sp>
        <p:nvSpPr>
          <p:cNvPr id="455" name="PlaceHolder 3"/>
          <p:cNvSpPr>
            <a:spLocks noGrp="1"/>
          </p:cNvSpPr>
          <p:nvPr>
            <p:ph type="dt" idx="164"/>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lumMod val="95000"/>
                    <a:lumOff val="5000"/>
                  </a:schemeClr>
                </a:solidFill>
                <a:latin typeface="Aptos Light"/>
              </a:defRPr>
            </a:lvl1pPr>
          </a:lstStyle>
          <a:p>
            <a:pPr indent="0" algn="r" defTabSz="914400">
              <a:lnSpc>
                <a:spcPct val="100000"/>
              </a:lnSpc>
              <a:buNone/>
            </a:pPr>
            <a:r>
              <a:rPr b="0" lang="en-US" sz="900" spc="-1" strike="noStrike">
                <a:solidFill>
                  <a:schemeClr val="dk2">
                    <a:lumMod val="95000"/>
                    <a:lumOff val="5000"/>
                  </a:schemeClr>
                </a:solidFill>
                <a:latin typeface="Aptos Light"/>
              </a:rPr>
              <a:t>&lt;date/time&gt;</a:t>
            </a:r>
            <a:endParaRPr b="0" lang="en-US" sz="900" spc="-1" strike="noStrike">
              <a:solidFill>
                <a:srgbClr val="000000"/>
              </a:solidFill>
              <a:latin typeface="Times New Roman"/>
            </a:endParaRPr>
          </a:p>
        </p:txBody>
      </p:sp>
      <p:sp>
        <p:nvSpPr>
          <p:cNvPr id="456" name="PlaceHolder 4"/>
          <p:cNvSpPr>
            <a:spLocks noGrp="1"/>
          </p:cNvSpPr>
          <p:nvPr>
            <p:ph type="sldNum" idx="165"/>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2">
                    <a:lumMod val="95000"/>
                    <a:lumOff val="5000"/>
                  </a:schemeClr>
                </a:solidFill>
                <a:latin typeface="Aptos Light"/>
              </a:defRPr>
            </a:lvl1pPr>
          </a:lstStyle>
          <a:p>
            <a:pPr indent="0" algn="ctr" defTabSz="914400">
              <a:lnSpc>
                <a:spcPct val="100000"/>
              </a:lnSpc>
              <a:buNone/>
            </a:pPr>
            <a:fld id="{D910EDD2-AC1D-4821-8012-326C80FA5E7D}" type="slidenum">
              <a:rPr b="0" lang="en-US" sz="900" spc="-1" strike="noStrike">
                <a:solidFill>
                  <a:schemeClr val="dk2">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457" name="Düz Bağlayıcı 6"/>
          <p:cNvCxnSpPr/>
          <p:nvPr/>
        </p:nvCxnSpPr>
        <p:spPr>
          <a:xfrm flipH="1">
            <a:off x="0" y="5016240"/>
            <a:ext cx="12192120" cy="360"/>
          </a:xfrm>
          <a:prstGeom prst="straightConnector1">
            <a:avLst/>
          </a:prstGeom>
          <a:ln w="9525">
            <a:solidFill>
              <a:srgbClr val="1d3433">
                <a:alpha val="25000"/>
              </a:srgbClr>
            </a:solidFill>
          </a:ln>
        </p:spPr>
      </p:cxnSp>
      <p:cxnSp>
        <p:nvCxnSpPr>
          <p:cNvPr id="458" name="Düz Bağlayıcı 9"/>
          <p:cNvCxnSpPr/>
          <p:nvPr/>
        </p:nvCxnSpPr>
        <p:spPr>
          <a:xfrm flipH="1">
            <a:off x="0" y="459720"/>
            <a:ext cx="12192120" cy="360"/>
          </a:xfrm>
          <a:prstGeom prst="straightConnector1">
            <a:avLst/>
          </a:prstGeom>
          <a:ln w="9525">
            <a:solidFill>
              <a:srgbClr val="1d3433">
                <a:alpha val="25000"/>
              </a:srgbClr>
            </a:solidFill>
          </a:ln>
        </p:spPr>
      </p:cxnSp>
      <p:sp>
        <p:nvSpPr>
          <p:cNvPr id="45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120000"/>
              </a:lnSpc>
              <a:spcBef>
                <a:spcPts val="1417"/>
              </a:spcBef>
              <a:buClr>
                <a:srgbClr val="000000"/>
              </a:buClr>
              <a:buSzPct val="45000"/>
              <a:buFont typeface="Wingdings" charset="2"/>
              <a:buChar char=""/>
            </a:pPr>
            <a:r>
              <a:rPr b="0" lang="tr-TR" sz="1800" spc="-1" strike="noStrike">
                <a:solidFill>
                  <a:schemeClr val="dk2"/>
                </a:solidFill>
                <a:latin typeface="Aptos Light"/>
              </a:rPr>
              <a:t>Click to edit the outline text format</a:t>
            </a:r>
            <a:endParaRPr b="0" lang="tr-TR" sz="1800" spc="-1" strike="noStrike">
              <a:solidFill>
                <a:schemeClr val="dk2"/>
              </a:solidFill>
              <a:latin typeface="Aptos Light"/>
            </a:endParaRPr>
          </a:p>
          <a:p>
            <a:pPr lvl="1" marL="864000" indent="-324000">
              <a:lnSpc>
                <a:spcPct val="120000"/>
              </a:lnSpc>
              <a:spcBef>
                <a:spcPts val="1134"/>
              </a:spcBef>
              <a:buClr>
                <a:srgbClr val="000000"/>
              </a:buClr>
              <a:buSzPct val="75000"/>
              <a:buFont typeface="Symbol" charset="2"/>
              <a:buChar char=""/>
            </a:pPr>
            <a:r>
              <a:rPr b="0" lang="tr-TR" sz="1400" spc="-1" strike="noStrike">
                <a:solidFill>
                  <a:schemeClr val="dk2"/>
                </a:solidFill>
                <a:latin typeface="Aptos Light"/>
              </a:rPr>
              <a:t>Second Outline Level</a:t>
            </a:r>
            <a:endParaRPr b="0" lang="tr-TR" sz="1400" spc="-1" strike="noStrike">
              <a:solidFill>
                <a:schemeClr val="dk2"/>
              </a:solidFill>
              <a:latin typeface="Aptos Light"/>
            </a:endParaRPr>
          </a:p>
          <a:p>
            <a:pPr lvl="2" marL="1296000" indent="-288000">
              <a:lnSpc>
                <a:spcPct val="120000"/>
              </a:lnSpc>
              <a:spcBef>
                <a:spcPts val="850"/>
              </a:spcBef>
              <a:buClr>
                <a:srgbClr val="000000"/>
              </a:buClr>
              <a:buSzPct val="45000"/>
              <a:buFont typeface="Wingdings" charset="2"/>
              <a:buChar char=""/>
            </a:pPr>
            <a:r>
              <a:rPr b="0" lang="tr-TR" sz="1400" spc="-1" strike="noStrike">
                <a:solidFill>
                  <a:schemeClr val="dk2"/>
                </a:solidFill>
                <a:latin typeface="Aptos Light"/>
              </a:rPr>
              <a:t>Third Outline Level</a:t>
            </a:r>
            <a:endParaRPr b="0" lang="tr-TR" sz="1400" spc="-1" strike="noStrike">
              <a:solidFill>
                <a:schemeClr val="dk2"/>
              </a:solidFill>
              <a:latin typeface="Aptos Light"/>
            </a:endParaRPr>
          </a:p>
          <a:p>
            <a:pPr lvl="3" marL="1728000" indent="-216000">
              <a:lnSpc>
                <a:spcPct val="120000"/>
              </a:lnSpc>
              <a:spcBef>
                <a:spcPts val="567"/>
              </a:spcBef>
              <a:buClr>
                <a:srgbClr val="000000"/>
              </a:buClr>
              <a:buSzPct val="75000"/>
              <a:buFont typeface="Symbol" charset="2"/>
              <a:buChar char=""/>
            </a:pPr>
            <a:r>
              <a:rPr b="0" lang="tr-TR" sz="1400" spc="-1" strike="noStrike">
                <a:solidFill>
                  <a:schemeClr val="dk2"/>
                </a:solidFill>
                <a:latin typeface="Aptos Light"/>
              </a:rPr>
              <a:t>Fourth Outline Level</a:t>
            </a:r>
            <a:endParaRPr b="0" lang="tr-TR" sz="1400" spc="-1" strike="noStrike">
              <a:solidFill>
                <a:schemeClr val="dk2"/>
              </a:solidFill>
              <a:latin typeface="Aptos Light"/>
            </a:endParaRPr>
          </a:p>
          <a:p>
            <a:pPr lvl="4" marL="2160000" indent="-216000">
              <a:lnSpc>
                <a:spcPct val="120000"/>
              </a:lnSpc>
              <a:spcBef>
                <a:spcPts val="283"/>
              </a:spcBef>
              <a:buClr>
                <a:srgbClr val="000000"/>
              </a:buClr>
              <a:buSzPct val="45000"/>
              <a:buFont typeface="Wingdings" charset="2"/>
              <a:buChar char=""/>
            </a:pPr>
            <a:r>
              <a:rPr b="0" lang="tr-TR" sz="2000" spc="-1" strike="noStrike">
                <a:solidFill>
                  <a:schemeClr val="dk2"/>
                </a:solidFill>
                <a:latin typeface="Aptos Light"/>
              </a:rPr>
              <a:t>Fifth Outline Level</a:t>
            </a:r>
            <a:endParaRPr b="0" lang="tr-TR" sz="2000" spc="-1" strike="noStrike">
              <a:solidFill>
                <a:schemeClr val="dk2"/>
              </a:solidFill>
              <a:latin typeface="Aptos Light"/>
            </a:endParaRPr>
          </a:p>
          <a:p>
            <a:pPr lvl="5" marL="2592000" indent="-216000">
              <a:lnSpc>
                <a:spcPct val="120000"/>
              </a:lnSpc>
              <a:spcBef>
                <a:spcPts val="283"/>
              </a:spcBef>
              <a:buClr>
                <a:srgbClr val="000000"/>
              </a:buClr>
              <a:buSzPct val="45000"/>
              <a:buFont typeface="Wingdings" charset="2"/>
              <a:buChar char=""/>
            </a:pPr>
            <a:r>
              <a:rPr b="0" lang="tr-TR" sz="2000" spc="-1" strike="noStrike">
                <a:solidFill>
                  <a:schemeClr val="dk2"/>
                </a:solidFill>
                <a:latin typeface="Aptos Light"/>
              </a:rPr>
              <a:t>Sixth Outline Level</a:t>
            </a:r>
            <a:endParaRPr b="0" lang="tr-TR" sz="2000" spc="-1" strike="noStrike">
              <a:solidFill>
                <a:schemeClr val="dk2"/>
              </a:solidFill>
              <a:latin typeface="Aptos Light"/>
            </a:endParaRPr>
          </a:p>
          <a:p>
            <a:pPr lvl="6" marL="3024000" indent="-216000">
              <a:lnSpc>
                <a:spcPct val="120000"/>
              </a:lnSpc>
              <a:spcBef>
                <a:spcPts val="283"/>
              </a:spcBef>
              <a:buClr>
                <a:srgbClr val="000000"/>
              </a:buClr>
              <a:buSzPct val="45000"/>
              <a:buFont typeface="Wingdings" charset="2"/>
              <a:buChar char=""/>
            </a:pPr>
            <a:r>
              <a:rPr b="0" lang="tr-TR" sz="2000" spc="-1" strike="noStrike">
                <a:solidFill>
                  <a:schemeClr val="dk2"/>
                </a:solidFill>
                <a:latin typeface="Aptos Light"/>
              </a:rPr>
              <a:t>Seventh Outline Level</a:t>
            </a:r>
            <a:endParaRPr b="0" lang="tr-TR" sz="2000" spc="-1" strike="noStrike">
              <a:solidFill>
                <a:schemeClr val="dk2"/>
              </a:solidFill>
              <a:latin typeface="Aptos Light"/>
            </a:endParaRPr>
          </a:p>
        </p:txBody>
      </p:sp>
    </p:spTree>
  </p:cSld>
  <p:clrMap bg1="lt1" bg2="lt2" tx1="dk1" tx2="dk2" accent1="accent1" accent2="accent2" accent3="accent3" accent4="accent4" accent5="accent5" accent6="accent6" hlink="hlink" folHlink="folHlink"/>
  <p:sldLayoutIdLst>
    <p:sldLayoutId id="2147483757" r:id="rId2"/>
  </p:sldLayoutIdLst>
</p:sldMaster>
</file>

<file path=ppt/slideMasters/slideMaster5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d3433"/>
        </a:solidFill>
      </p:bgPr>
    </p:bg>
    <p:spTree>
      <p:nvGrpSpPr>
        <p:cNvPr id="1" name=""/>
        <p:cNvGrpSpPr/>
        <p:nvPr/>
      </p:nvGrpSpPr>
      <p:grpSpPr>
        <a:xfrm>
          <a:off x="0" y="0"/>
          <a:ext cx="0" cy="0"/>
          <a:chOff x="0" y="0"/>
          <a:chExt cx="0" cy="0"/>
        </a:xfrm>
      </p:grpSpPr>
      <p:sp>
        <p:nvSpPr>
          <p:cNvPr id="462" name="PlaceHolder 1"/>
          <p:cNvSpPr>
            <a:spLocks noGrp="1"/>
          </p:cNvSpPr>
          <p:nvPr>
            <p:ph type="title"/>
          </p:nvPr>
        </p:nvSpPr>
        <p:spPr>
          <a:xfrm>
            <a:off x="2950200" y="1400760"/>
            <a:ext cx="6291000" cy="3290400"/>
          </a:xfrm>
          <a:prstGeom prst="rect">
            <a:avLst/>
          </a:prstGeom>
          <a:noFill/>
          <a:ln w="0">
            <a:noFill/>
          </a:ln>
        </p:spPr>
        <p:txBody>
          <a:bodyPr lIns="91440" rIns="91440" tIns="45720" bIns="45720" anchor="ctr">
            <a:normAutofit/>
          </a:bodyPr>
          <a:p>
            <a:pPr indent="0" algn="ctr" defTabSz="914400">
              <a:lnSpc>
                <a:spcPct val="90000"/>
              </a:lnSpc>
              <a:buNone/>
            </a:pPr>
            <a:r>
              <a:rPr b="0" lang="tr" sz="4800" spc="-1" strike="noStrike">
                <a:solidFill>
                  <a:schemeClr val="dk2">
                    <a:lumMod val="90000"/>
                    <a:alpha val="80000"/>
                  </a:schemeClr>
                </a:solidFill>
                <a:latin typeface="Walbaum Display"/>
              </a:rPr>
              <a:t>Asıl başlık stilini düzenlemek için tıklayın</a:t>
            </a:r>
            <a:endParaRPr b="0" lang="tr-TR" sz="4800" spc="-1" strike="noStrike">
              <a:solidFill>
                <a:schemeClr val="dk1"/>
              </a:solidFill>
              <a:latin typeface="Aptos Light"/>
            </a:endParaRPr>
          </a:p>
        </p:txBody>
      </p:sp>
      <p:sp>
        <p:nvSpPr>
          <p:cNvPr id="463" name="PlaceHolder 2"/>
          <p:cNvSpPr>
            <a:spLocks noGrp="1"/>
          </p:cNvSpPr>
          <p:nvPr>
            <p:ph type="ftr" idx="166"/>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2">
                    <a:lumMod val="95000"/>
                    <a:lumOff val="5000"/>
                    <a:alpha val="80000"/>
                  </a:schemeClr>
                </a:solidFill>
                <a:latin typeface="Aptos Light"/>
              </a:defRPr>
            </a:lvl1pPr>
          </a:lstStyle>
          <a:p>
            <a:pPr indent="0" defTabSz="914400">
              <a:lnSpc>
                <a:spcPct val="100000"/>
              </a:lnSpc>
              <a:buNone/>
            </a:pPr>
            <a:r>
              <a:rPr b="0" lang="tr" sz="900" spc="-1" strike="noStrike">
                <a:solidFill>
                  <a:schemeClr val="dk2">
                    <a:lumMod val="95000"/>
                    <a:lumOff val="5000"/>
                    <a:alpha val="80000"/>
                  </a:schemeClr>
                </a:solidFill>
                <a:latin typeface="Aptos Light"/>
              </a:rPr>
              <a:t>&lt;footer&gt;</a:t>
            </a:r>
            <a:endParaRPr b="0" lang="en-US" sz="900" spc="-1" strike="noStrike">
              <a:solidFill>
                <a:srgbClr val="ffffff"/>
              </a:solidFill>
              <a:latin typeface="Times New Roman"/>
            </a:endParaRPr>
          </a:p>
        </p:txBody>
      </p:sp>
      <p:sp>
        <p:nvSpPr>
          <p:cNvPr id="464" name="PlaceHolder 3"/>
          <p:cNvSpPr>
            <a:spLocks noGrp="1"/>
          </p:cNvSpPr>
          <p:nvPr>
            <p:ph type="dt" idx="167"/>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lumMod val="95000"/>
                    <a:lumOff val="5000"/>
                    <a:alpha val="80000"/>
                  </a:schemeClr>
                </a:solidFill>
                <a:latin typeface="Aptos Light"/>
              </a:defRPr>
            </a:lvl1pPr>
          </a:lstStyle>
          <a:p>
            <a:pPr indent="0" algn="r" defTabSz="914400">
              <a:lnSpc>
                <a:spcPct val="100000"/>
              </a:lnSpc>
              <a:buNone/>
            </a:pPr>
            <a:r>
              <a:rPr b="0" lang="en-US" sz="900" spc="-1" strike="noStrike">
                <a:solidFill>
                  <a:schemeClr val="dk2">
                    <a:lumMod val="95000"/>
                    <a:lumOff val="5000"/>
                    <a:alpha val="80000"/>
                  </a:schemeClr>
                </a:solidFill>
                <a:latin typeface="Aptos Light"/>
              </a:rPr>
              <a:t>&lt;date/time&gt;</a:t>
            </a:r>
            <a:endParaRPr b="0" lang="en-US" sz="900" spc="-1" strike="noStrike">
              <a:solidFill>
                <a:srgbClr val="ffffff"/>
              </a:solidFill>
              <a:latin typeface="Times New Roman"/>
            </a:endParaRPr>
          </a:p>
        </p:txBody>
      </p:sp>
      <p:sp>
        <p:nvSpPr>
          <p:cNvPr id="465" name="PlaceHolder 4"/>
          <p:cNvSpPr>
            <a:spLocks noGrp="1"/>
          </p:cNvSpPr>
          <p:nvPr>
            <p:ph type="sldNum" idx="168"/>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2">
                    <a:lumMod val="95000"/>
                    <a:lumOff val="5000"/>
                    <a:alpha val="80000"/>
                  </a:schemeClr>
                </a:solidFill>
                <a:latin typeface="Aptos Light"/>
              </a:defRPr>
            </a:lvl1pPr>
          </a:lstStyle>
          <a:p>
            <a:pPr indent="0" algn="ctr" defTabSz="914400">
              <a:lnSpc>
                <a:spcPct val="100000"/>
              </a:lnSpc>
              <a:buNone/>
            </a:pPr>
            <a:fld id="{4E64820D-00A3-4DF5-B39D-552A126D4336}" type="slidenum">
              <a:rPr b="0" lang="en-US" sz="900" spc="-1" strike="noStrike">
                <a:solidFill>
                  <a:schemeClr val="dk2">
                    <a:lumMod val="95000"/>
                    <a:lumOff val="5000"/>
                    <a:alpha val="80000"/>
                  </a:schemeClr>
                </a:solidFill>
                <a:latin typeface="Aptos Light"/>
              </a:rPr>
              <a:t>&lt;number&gt;</a:t>
            </a:fld>
            <a:endParaRPr b="0" lang="en-US" sz="900" spc="-1" strike="noStrike">
              <a:solidFill>
                <a:srgbClr val="ffffff"/>
              </a:solidFill>
              <a:latin typeface="Times New Roman"/>
            </a:endParaRPr>
          </a:p>
        </p:txBody>
      </p:sp>
      <p:cxnSp>
        <p:nvCxnSpPr>
          <p:cNvPr id="466" name="Düz Bağlayıcı 6"/>
          <p:cNvCxnSpPr/>
          <p:nvPr/>
        </p:nvCxnSpPr>
        <p:spPr>
          <a:xfrm flipH="1">
            <a:off x="0" y="5469120"/>
            <a:ext cx="12192120" cy="360"/>
          </a:xfrm>
          <a:prstGeom prst="straightConnector1">
            <a:avLst/>
          </a:prstGeom>
          <a:ln w="9525">
            <a:solidFill>
              <a:srgbClr val="f3f2ed">
                <a:lumMod val="90000"/>
                <a:alpha val="20000"/>
              </a:srgbClr>
            </a:solidFill>
          </a:ln>
        </p:spPr>
      </p:cxnSp>
      <p:cxnSp>
        <p:nvCxnSpPr>
          <p:cNvPr id="467" name="Düz Bağlayıcı 7"/>
          <p:cNvCxnSpPr/>
          <p:nvPr/>
        </p:nvCxnSpPr>
        <p:spPr>
          <a:xfrm>
            <a:off x="2317680" y="0"/>
            <a:ext cx="360" cy="6858360"/>
          </a:xfrm>
          <a:prstGeom prst="straightConnector1">
            <a:avLst/>
          </a:prstGeom>
          <a:ln w="9525">
            <a:solidFill>
              <a:srgbClr val="f3f2ed">
                <a:lumMod val="90000"/>
                <a:alpha val="20000"/>
              </a:srgbClr>
            </a:solidFill>
          </a:ln>
        </p:spPr>
      </p:cxnSp>
      <p:cxnSp>
        <p:nvCxnSpPr>
          <p:cNvPr id="468" name="Düz Bağlayıcı 8"/>
          <p:cNvCxnSpPr/>
          <p:nvPr/>
        </p:nvCxnSpPr>
        <p:spPr>
          <a:xfrm>
            <a:off x="9874080" y="0"/>
            <a:ext cx="360" cy="6858360"/>
          </a:xfrm>
          <a:prstGeom prst="straightConnector1">
            <a:avLst/>
          </a:prstGeom>
          <a:ln w="9525">
            <a:solidFill>
              <a:srgbClr val="f3f2ed">
                <a:lumMod val="90000"/>
                <a:alpha val="20000"/>
              </a:srgbClr>
            </a:solidFill>
          </a:ln>
        </p:spPr>
      </p:cxnSp>
      <p:cxnSp>
        <p:nvCxnSpPr>
          <p:cNvPr id="469" name="Düz Bağlayıcı 9"/>
          <p:cNvCxnSpPr/>
          <p:nvPr/>
        </p:nvCxnSpPr>
        <p:spPr>
          <a:xfrm flipH="1">
            <a:off x="0" y="459720"/>
            <a:ext cx="12192120" cy="360"/>
          </a:xfrm>
          <a:prstGeom prst="straightConnector1">
            <a:avLst/>
          </a:prstGeom>
          <a:ln w="9525">
            <a:solidFill>
              <a:srgbClr val="f3f2ed">
                <a:lumMod val="90000"/>
                <a:alpha val="20000"/>
              </a:srgbClr>
            </a:solidFill>
          </a:ln>
        </p:spPr>
      </p:cxnSp>
    </p:spTree>
  </p:cSld>
  <p:clrMap bg1="lt1" bg2="lt2" tx1="dk1" tx2="dk2" accent1="accent1" accent2="accent2" accent3="accent3" accent4="accent4" accent5="accent5" accent6="accent6" hlink="hlink" folHlink="folHlink"/>
  <p:sldLayoutIdLst>
    <p:sldLayoutId id="2147483759" r:id="rId2"/>
  </p:sldLayoutIdLst>
</p:sldMaster>
</file>

<file path=ppt/slideMasters/slideMaster5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d3433"/>
        </a:solidFill>
      </p:bgPr>
    </p:bg>
    <p:spTree>
      <p:nvGrpSpPr>
        <p:cNvPr id="1" name=""/>
        <p:cNvGrpSpPr/>
        <p:nvPr/>
      </p:nvGrpSpPr>
      <p:grpSpPr>
        <a:xfrm>
          <a:off x="0" y="0"/>
          <a:ext cx="0" cy="0"/>
          <a:chOff x="0" y="0"/>
          <a:chExt cx="0" cy="0"/>
        </a:xfrm>
      </p:grpSpPr>
      <p:sp>
        <p:nvSpPr>
          <p:cNvPr id="472" name="Dikdörtgen 7"/>
          <p:cNvSpPr/>
          <p:nvPr/>
        </p:nvSpPr>
        <p:spPr>
          <a:xfrm>
            <a:off x="0" y="0"/>
            <a:ext cx="12191760" cy="6857640"/>
          </a:xfrm>
          <a:prstGeom prst="rect">
            <a:avLst/>
          </a:prstGeom>
          <a:solidFill>
            <a:srgbClr val="7c5c3e"/>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Light"/>
            </a:endParaRPr>
          </a:p>
        </p:txBody>
      </p:sp>
      <p:sp>
        <p:nvSpPr>
          <p:cNvPr id="473" name="PlaceHolder 1"/>
          <p:cNvSpPr>
            <a:spLocks noGrp="1"/>
          </p:cNvSpPr>
          <p:nvPr>
            <p:ph type="title"/>
          </p:nvPr>
        </p:nvSpPr>
        <p:spPr>
          <a:xfrm>
            <a:off x="457200" y="2838240"/>
            <a:ext cx="8932320" cy="3312360"/>
          </a:xfrm>
          <a:prstGeom prst="rect">
            <a:avLst/>
          </a:prstGeom>
          <a:noFill/>
          <a:ln w="0">
            <a:noFill/>
          </a:ln>
        </p:spPr>
        <p:txBody>
          <a:bodyPr lIns="91440" rIns="91440" tIns="45720" bIns="45720" anchor="b">
            <a:normAutofit/>
          </a:bodyPr>
          <a:p>
            <a:pPr indent="0" defTabSz="914400">
              <a:lnSpc>
                <a:spcPct val="80000"/>
              </a:lnSpc>
              <a:buNone/>
            </a:pPr>
            <a:r>
              <a:rPr b="0" lang="tr" sz="6600" spc="-1" strike="noStrike" cap="all">
                <a:solidFill>
                  <a:schemeClr val="dk2">
                    <a:alpha val="55000"/>
                  </a:schemeClr>
                </a:solidFill>
                <a:latin typeface="Walbaum Display"/>
              </a:rPr>
              <a:t>Asıl başlık stilini düzenlemek için tıklayın</a:t>
            </a:r>
            <a:endParaRPr b="0" lang="tr-TR" sz="6600" spc="-1" strike="noStrike">
              <a:solidFill>
                <a:schemeClr val="dk1"/>
              </a:solidFill>
              <a:latin typeface="Aptos Light"/>
            </a:endParaRPr>
          </a:p>
        </p:txBody>
      </p:sp>
      <p:sp>
        <p:nvSpPr>
          <p:cNvPr id="474" name="PlaceHolder 2"/>
          <p:cNvSpPr>
            <a:spLocks noGrp="1"/>
          </p:cNvSpPr>
          <p:nvPr>
            <p:ph type="body"/>
          </p:nvPr>
        </p:nvSpPr>
        <p:spPr>
          <a:xfrm>
            <a:off x="685800" y="-789840"/>
            <a:ext cx="10515240" cy="637920"/>
          </a:xfrm>
          <a:prstGeom prst="rect">
            <a:avLst/>
          </a:prstGeom>
          <a:noFill/>
          <a:ln w="0">
            <a:noFill/>
          </a:ln>
        </p:spPr>
        <p:txBody>
          <a:bodyPr lIns="91440" rIns="91440" tIns="45720" bIns="45720" anchor="t">
            <a:normAutofit/>
          </a:bodyPr>
          <a:p>
            <a:pPr indent="0" defTabSz="914400">
              <a:lnSpc>
                <a:spcPct val="120000"/>
              </a:lnSpc>
              <a:spcBef>
                <a:spcPts val="1001"/>
              </a:spcBef>
              <a:buNone/>
              <a:tabLst>
                <a:tab algn="l" pos="0"/>
              </a:tabLst>
            </a:pPr>
            <a:r>
              <a:rPr b="0" lang="tr" sz="2000" spc="-1" strike="noStrike">
                <a:solidFill>
                  <a:schemeClr val="lt2"/>
                </a:solidFill>
                <a:latin typeface="Aptos Light"/>
              </a:rPr>
              <a:t>Asıl metin stillerini düzenlemek için tıklayın</a:t>
            </a:r>
            <a:endParaRPr b="0" lang="tr-TR" sz="2000" spc="-1" strike="noStrike">
              <a:solidFill>
                <a:schemeClr val="dk2"/>
              </a:solidFill>
              <a:latin typeface="Aptos Light"/>
            </a:endParaRPr>
          </a:p>
        </p:txBody>
      </p:sp>
      <p:sp>
        <p:nvSpPr>
          <p:cNvPr id="475" name="PlaceHolder 3"/>
          <p:cNvSpPr>
            <a:spLocks noGrp="1"/>
          </p:cNvSpPr>
          <p:nvPr>
            <p:ph type="ftr" idx="169"/>
          </p:nvPr>
        </p:nvSpPr>
        <p:spPr>
          <a:xfrm>
            <a:off x="457200" y="6446160"/>
            <a:ext cx="3750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2">
                    <a:lumMod val="95000"/>
                    <a:lumOff val="5000"/>
                  </a:schemeClr>
                </a:solidFill>
                <a:latin typeface="Aptos Light"/>
              </a:defRPr>
            </a:lvl1pPr>
          </a:lstStyle>
          <a:p>
            <a:pPr indent="0" defTabSz="914400">
              <a:lnSpc>
                <a:spcPct val="100000"/>
              </a:lnSpc>
              <a:buNone/>
            </a:pPr>
            <a:r>
              <a:rPr b="0" lang="tr" sz="900" spc="-1" strike="noStrike">
                <a:solidFill>
                  <a:schemeClr val="dk2">
                    <a:lumMod val="95000"/>
                    <a:lumOff val="5000"/>
                  </a:schemeClr>
                </a:solidFill>
                <a:latin typeface="Aptos Light"/>
              </a:rPr>
              <a:t>&lt;footer&gt;</a:t>
            </a:r>
            <a:endParaRPr b="0" lang="en-US" sz="900" spc="-1" strike="noStrike">
              <a:solidFill>
                <a:srgbClr val="ffffff"/>
              </a:solidFill>
              <a:latin typeface="Times New Roman"/>
            </a:endParaRPr>
          </a:p>
        </p:txBody>
      </p:sp>
      <p:sp>
        <p:nvSpPr>
          <p:cNvPr id="476" name="PlaceHolder 4"/>
          <p:cNvSpPr>
            <a:spLocks noGrp="1"/>
          </p:cNvSpPr>
          <p:nvPr>
            <p:ph type="dt" idx="170"/>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lumMod val="95000"/>
                    <a:lumOff val="5000"/>
                  </a:schemeClr>
                </a:solidFill>
                <a:latin typeface="Aptos Light"/>
              </a:defRPr>
            </a:lvl1pPr>
          </a:lstStyle>
          <a:p>
            <a:pPr indent="0" algn="r" defTabSz="914400">
              <a:lnSpc>
                <a:spcPct val="100000"/>
              </a:lnSpc>
              <a:buNone/>
            </a:pPr>
            <a:r>
              <a:rPr b="0" lang="en-US" sz="900" spc="-1" strike="noStrike">
                <a:solidFill>
                  <a:schemeClr val="dk2">
                    <a:lumMod val="95000"/>
                    <a:lumOff val="5000"/>
                  </a:schemeClr>
                </a:solidFill>
                <a:latin typeface="Aptos Light"/>
              </a:rPr>
              <a:t>&lt;date/time&gt;</a:t>
            </a:r>
            <a:endParaRPr b="0" lang="en-US" sz="900" spc="-1" strike="noStrike">
              <a:solidFill>
                <a:srgbClr val="ffffff"/>
              </a:solidFill>
              <a:latin typeface="Times New Roman"/>
            </a:endParaRPr>
          </a:p>
        </p:txBody>
      </p:sp>
      <p:sp>
        <p:nvSpPr>
          <p:cNvPr id="477" name="PlaceHolder 5"/>
          <p:cNvSpPr>
            <a:spLocks noGrp="1"/>
          </p:cNvSpPr>
          <p:nvPr>
            <p:ph type="sldNum" idx="171"/>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2">
                    <a:lumMod val="95000"/>
                    <a:lumOff val="5000"/>
                  </a:schemeClr>
                </a:solidFill>
                <a:latin typeface="Aptos Light"/>
              </a:defRPr>
            </a:lvl1pPr>
          </a:lstStyle>
          <a:p>
            <a:pPr indent="0" algn="ctr" defTabSz="914400">
              <a:lnSpc>
                <a:spcPct val="100000"/>
              </a:lnSpc>
              <a:buNone/>
            </a:pPr>
            <a:fld id="{5F1C5D69-5BD4-4FBF-A158-13C615A05A33}" type="slidenum">
              <a:rPr b="0" lang="en-US" sz="900" spc="-1" strike="noStrike">
                <a:solidFill>
                  <a:schemeClr val="dk2">
                    <a:lumMod val="95000"/>
                    <a:lumOff val="5000"/>
                  </a:schemeClr>
                </a:solidFill>
                <a:latin typeface="Aptos Light"/>
              </a:rPr>
              <a:t>&lt;number&gt;</a:t>
            </a:fld>
            <a:endParaRPr b="0" lang="en-US" sz="900" spc="-1" strike="noStrike">
              <a:solidFill>
                <a:srgbClr val="ffffff"/>
              </a:solidFill>
              <a:latin typeface="Times New Roman"/>
            </a:endParaRPr>
          </a:p>
        </p:txBody>
      </p:sp>
      <p:cxnSp>
        <p:nvCxnSpPr>
          <p:cNvPr id="478" name="Düz Bağlayıcı 6"/>
          <p:cNvCxnSpPr/>
          <p:nvPr/>
        </p:nvCxnSpPr>
        <p:spPr>
          <a:xfrm flipH="1">
            <a:off x="0" y="1367280"/>
            <a:ext cx="12192120" cy="360"/>
          </a:xfrm>
          <a:prstGeom prst="straightConnector1">
            <a:avLst/>
          </a:prstGeom>
          <a:ln w="9525">
            <a:solidFill>
              <a:srgbClr val="f3f2ed">
                <a:alpha val="25000"/>
              </a:srgbClr>
            </a:solidFill>
          </a:ln>
        </p:spPr>
      </p:cxnSp>
      <p:cxnSp>
        <p:nvCxnSpPr>
          <p:cNvPr id="479" name="Düz Bağlayıcı 10"/>
          <p:cNvCxnSpPr/>
          <p:nvPr/>
        </p:nvCxnSpPr>
        <p:spPr>
          <a:xfrm flipH="1">
            <a:off x="0" y="6397920"/>
            <a:ext cx="12192120" cy="360"/>
          </a:xfrm>
          <a:prstGeom prst="straightConnector1">
            <a:avLst/>
          </a:prstGeom>
          <a:ln w="9525">
            <a:solidFill>
              <a:srgbClr val="f3f2ed">
                <a:alpha val="25000"/>
              </a:srgbClr>
            </a:solidFill>
          </a:ln>
        </p:spPr>
      </p:cxnSp>
    </p:spTree>
  </p:cSld>
  <p:clrMap bg1="lt1" bg2="lt2" tx1="dk1" tx2="dk2" accent1="accent1" accent2="accent2" accent3="accent3" accent4="accent4" accent5="accent5" accent6="accent6" hlink="hlink" folHlink="folHlink"/>
  <p:sldLayoutIdLst>
    <p:sldLayoutId id="2147483761"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2919240" y="860040"/>
            <a:ext cx="6353280" cy="1710720"/>
          </a:xfrm>
          <a:prstGeom prst="rect">
            <a:avLst/>
          </a:prstGeom>
          <a:noFill/>
          <a:ln w="0">
            <a:noFill/>
          </a:ln>
        </p:spPr>
        <p:txBody>
          <a:bodyPr lIns="91440" rIns="91440" tIns="45720" bIns="45720" anchor="b">
            <a:normAutofit/>
          </a:bodyPr>
          <a:p>
            <a:pPr indent="0" algn="ctr"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44" name="PlaceHolder 2"/>
          <p:cNvSpPr>
            <a:spLocks noGrp="1"/>
          </p:cNvSpPr>
          <p:nvPr>
            <p:ph type="body"/>
          </p:nvPr>
        </p:nvSpPr>
        <p:spPr>
          <a:xfrm>
            <a:off x="3306600" y="3155040"/>
            <a:ext cx="5578560" cy="2441880"/>
          </a:xfrm>
          <a:prstGeom prst="rect">
            <a:avLst/>
          </a:prstGeom>
          <a:noFill/>
          <a:ln w="0">
            <a:noFill/>
          </a:ln>
        </p:spPr>
        <p:txBody>
          <a:bodyPr lIns="91440" rIns="91440" tIns="45720" bIns="45720" anchor="t">
            <a:noAutofit/>
          </a:bodyPr>
          <a:p>
            <a:pPr indent="0" algn="ctr" defTabSz="914400">
              <a:lnSpc>
                <a:spcPct val="120000"/>
              </a:lnSpc>
              <a:spcBef>
                <a:spcPts val="1001"/>
              </a:spcBef>
              <a:buNone/>
              <a:tabLst>
                <a:tab algn="l" pos="0"/>
              </a:tabLst>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marL="457200" indent="0" algn="ctr" defTabSz="914400">
              <a:lnSpc>
                <a:spcPct val="120000"/>
              </a:lnSpc>
              <a:spcBef>
                <a:spcPts val="499"/>
              </a:spcBef>
              <a:buNone/>
              <a:tabLst>
                <a:tab algn="l" pos="0"/>
              </a:tabLst>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marL="914400" indent="0" algn="ctr" defTabSz="914400">
              <a:lnSpc>
                <a:spcPct val="120000"/>
              </a:lnSpc>
              <a:spcBef>
                <a:spcPts val="499"/>
              </a:spcBef>
              <a:buNone/>
              <a:tabLst>
                <a:tab algn="l" pos="0"/>
              </a:tabLst>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marL="1371600" indent="0" algn="ctr" defTabSz="914400">
              <a:lnSpc>
                <a:spcPct val="120000"/>
              </a:lnSpc>
              <a:spcBef>
                <a:spcPts val="499"/>
              </a:spcBef>
              <a:buNone/>
              <a:tabLst>
                <a:tab algn="l" pos="0"/>
              </a:tabLst>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marL="1828800" indent="0" algn="ctr" defTabSz="914400">
              <a:lnSpc>
                <a:spcPct val="120000"/>
              </a:lnSpc>
              <a:spcBef>
                <a:spcPts val="499"/>
              </a:spcBef>
              <a:buNone/>
              <a:tabLst>
                <a:tab algn="l" pos="0"/>
              </a:tabLst>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45" name="PlaceHolder 3"/>
          <p:cNvSpPr>
            <a:spLocks noGrp="1"/>
          </p:cNvSpPr>
          <p:nvPr>
            <p:ph type="ftr" idx="16"/>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46" name="PlaceHolder 4"/>
          <p:cNvSpPr>
            <a:spLocks noGrp="1"/>
          </p:cNvSpPr>
          <p:nvPr>
            <p:ph type="dt" idx="17"/>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47" name="PlaceHolder 5"/>
          <p:cNvSpPr>
            <a:spLocks noGrp="1"/>
          </p:cNvSpPr>
          <p:nvPr>
            <p:ph type="sldNum" idx="18"/>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8511AEF6-A0B2-4C7D-BDE5-5D65919247B0}"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48" name="Düz Bağlayıcı 7"/>
          <p:cNvCxnSpPr/>
          <p:nvPr/>
        </p:nvCxnSpPr>
        <p:spPr>
          <a:xfrm flipH="1">
            <a:off x="0" y="2783160"/>
            <a:ext cx="12192120" cy="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 name="PlaceHolder 1"/>
          <p:cNvSpPr>
            <a:spLocks noGrp="1"/>
          </p:cNvSpPr>
          <p:nvPr>
            <p:ph type="title"/>
          </p:nvPr>
        </p:nvSpPr>
        <p:spPr>
          <a:xfrm>
            <a:off x="3494880" y="845640"/>
            <a:ext cx="5897520" cy="1436040"/>
          </a:xfrm>
          <a:prstGeom prst="rect">
            <a:avLst/>
          </a:prstGeom>
          <a:noFill/>
          <a:ln w="0">
            <a:noFill/>
          </a:ln>
        </p:spPr>
        <p:txBody>
          <a:bodyPr lIns="91440" rIns="91440" tIns="45720" bIns="45720" anchor="b">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52" name="PlaceHolder 2"/>
          <p:cNvSpPr>
            <a:spLocks noGrp="1"/>
          </p:cNvSpPr>
          <p:nvPr>
            <p:ph type="body"/>
          </p:nvPr>
        </p:nvSpPr>
        <p:spPr>
          <a:xfrm>
            <a:off x="3494880" y="2910600"/>
            <a:ext cx="5897520" cy="306612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53" name="PlaceHolder 3"/>
          <p:cNvSpPr>
            <a:spLocks noGrp="1"/>
          </p:cNvSpPr>
          <p:nvPr>
            <p:ph type="ftr" idx="19"/>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54" name="PlaceHolder 4"/>
          <p:cNvSpPr>
            <a:spLocks noGrp="1"/>
          </p:cNvSpPr>
          <p:nvPr>
            <p:ph type="dt" idx="20"/>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55" name="PlaceHolder 5"/>
          <p:cNvSpPr>
            <a:spLocks noGrp="1"/>
          </p:cNvSpPr>
          <p:nvPr>
            <p:ph type="sldNum" idx="21"/>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758E872C-A12A-4976-8C7C-D0F7FF81B4A7}"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56" name="Düz Bağlayıcı 14"/>
          <p:cNvCxnSpPr/>
          <p:nvPr/>
        </p:nvCxnSpPr>
        <p:spPr>
          <a:xfrm flipH="1">
            <a:off x="0" y="2536200"/>
            <a:ext cx="12192120" cy="360"/>
          </a:xfrm>
          <a:prstGeom prst="straightConnector1">
            <a:avLst/>
          </a:prstGeom>
          <a:ln w="9525">
            <a:solidFill>
              <a:srgbClr val="1d3433">
                <a:alpha val="25000"/>
              </a:srgbClr>
            </a:solidFill>
          </a:ln>
        </p:spPr>
      </p:cxnSp>
      <p:cxnSp>
        <p:nvCxnSpPr>
          <p:cNvPr id="57" name="Düz Bağlayıcı 13"/>
          <p:cNvCxnSpPr/>
          <p:nvPr/>
        </p:nvCxnSpPr>
        <p:spPr>
          <a:xfrm>
            <a:off x="3019320" y="0"/>
            <a:ext cx="360" cy="6858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721440"/>
            <a:ext cx="3689640" cy="1486440"/>
          </a:xfrm>
          <a:prstGeom prst="rect">
            <a:avLst/>
          </a:prstGeom>
          <a:noFill/>
          <a:ln w="0">
            <a:noFill/>
          </a:ln>
        </p:spPr>
        <p:txBody>
          <a:bodyPr lIns="91440" rIns="91440" tIns="45720" bIns="45720" anchor="t">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61" name="PlaceHolder 2"/>
          <p:cNvSpPr>
            <a:spLocks noGrp="1"/>
          </p:cNvSpPr>
          <p:nvPr>
            <p:ph type="body"/>
          </p:nvPr>
        </p:nvSpPr>
        <p:spPr>
          <a:xfrm>
            <a:off x="4904640" y="2780280"/>
            <a:ext cx="6566760" cy="335952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62" name="PlaceHolder 3"/>
          <p:cNvSpPr>
            <a:spLocks noGrp="1"/>
          </p:cNvSpPr>
          <p:nvPr>
            <p:ph type="ftr" idx="22"/>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63" name="PlaceHolder 4"/>
          <p:cNvSpPr>
            <a:spLocks noGrp="1"/>
          </p:cNvSpPr>
          <p:nvPr>
            <p:ph type="dt" idx="23"/>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64" name="PlaceHolder 5"/>
          <p:cNvSpPr>
            <a:spLocks noGrp="1"/>
          </p:cNvSpPr>
          <p:nvPr>
            <p:ph type="sldNum" idx="24"/>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88CCB55C-84A9-4CF8-B608-5ADC9CFC0902}"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65" name="Düz Bağlayıcı 10"/>
          <p:cNvCxnSpPr/>
          <p:nvPr/>
        </p:nvCxnSpPr>
        <p:spPr>
          <a:xfrm flipH="1">
            <a:off x="0" y="2397960"/>
            <a:ext cx="12192120" cy="360"/>
          </a:xfrm>
          <a:prstGeom prst="straightConnector1">
            <a:avLst/>
          </a:prstGeom>
          <a:ln w="9525">
            <a:solidFill>
              <a:srgbClr val="1d3433">
                <a:alpha val="25000"/>
              </a:srgbClr>
            </a:solidFill>
          </a:ln>
        </p:spPr>
      </p:cxnSp>
      <p:cxnSp>
        <p:nvCxnSpPr>
          <p:cNvPr id="66" name="Düz Bağlayıcı 11"/>
          <p:cNvCxnSpPr/>
          <p:nvPr/>
        </p:nvCxnSpPr>
        <p:spPr>
          <a:xfrm>
            <a:off x="4469040" y="0"/>
            <a:ext cx="360" cy="6858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1163160"/>
            <a:ext cx="4151880" cy="3434400"/>
          </a:xfrm>
          <a:prstGeom prst="rect">
            <a:avLst/>
          </a:prstGeom>
          <a:noFill/>
          <a:ln w="0">
            <a:noFill/>
          </a:ln>
        </p:spPr>
        <p:txBody>
          <a:bodyPr lIns="91440" rIns="91440" tIns="45720" bIns="45720" anchor="t">
            <a:noAutofit/>
          </a:bodyPr>
          <a:p>
            <a:pPr indent="0" defTabSz="914400">
              <a:lnSpc>
                <a:spcPct val="90000"/>
              </a:lnSpc>
              <a:buNone/>
            </a:pPr>
            <a:r>
              <a:rPr b="0" lang="tr" sz="3200" spc="-1" strike="noStrike">
                <a:solidFill>
                  <a:schemeClr val="dk2"/>
                </a:solidFill>
                <a:latin typeface="Walbaum Display"/>
              </a:rPr>
              <a:t>Asıl başlık stilini düzenlemek için tıklayın</a:t>
            </a:r>
            <a:endParaRPr b="0" lang="tr-TR" sz="3200" spc="-1" strike="noStrike">
              <a:solidFill>
                <a:schemeClr val="dk1"/>
              </a:solidFill>
              <a:latin typeface="Aptos Light"/>
            </a:endParaRPr>
          </a:p>
        </p:txBody>
      </p:sp>
      <p:sp>
        <p:nvSpPr>
          <p:cNvPr id="70" name="PlaceHolder 2"/>
          <p:cNvSpPr>
            <a:spLocks noGrp="1"/>
          </p:cNvSpPr>
          <p:nvPr>
            <p:ph type="body"/>
          </p:nvPr>
        </p:nvSpPr>
        <p:spPr>
          <a:xfrm>
            <a:off x="5824440" y="1153800"/>
            <a:ext cx="5496480" cy="456804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d3433"/>
              </a:buClr>
              <a:buFont typeface="Arial"/>
              <a:buChar char="•"/>
            </a:pPr>
            <a:r>
              <a:rPr b="0" lang="tr" sz="1800" spc="-1" strike="noStrike">
                <a:solidFill>
                  <a:schemeClr val="dk2"/>
                </a:solidFill>
                <a:latin typeface="Aptos Light"/>
              </a:rPr>
              <a:t>Asıl metin stillerini düzenlemek için tıklayın</a:t>
            </a:r>
            <a:endParaRPr b="0" lang="tr-TR" sz="1800" spc="-1" strike="noStrike">
              <a:solidFill>
                <a:schemeClr val="dk2"/>
              </a:solidFill>
              <a:latin typeface="Aptos Light"/>
            </a:endParaRPr>
          </a:p>
          <a:p>
            <a:pPr lvl="1" marL="685800" indent="-228600" defTabSz="914400">
              <a:lnSpc>
                <a:spcPct val="120000"/>
              </a:lnSpc>
              <a:spcBef>
                <a:spcPts val="499"/>
              </a:spcBef>
              <a:buClr>
                <a:srgbClr val="1d3433"/>
              </a:buClr>
              <a:buFont typeface="Arial"/>
              <a:buChar char="•"/>
            </a:pPr>
            <a:r>
              <a:rPr b="0" lang="tr" sz="1600" spc="-1" strike="noStrike">
                <a:solidFill>
                  <a:schemeClr val="dk2"/>
                </a:solidFill>
                <a:latin typeface="Aptos Light"/>
              </a:rPr>
              <a:t>İkinci düzey</a:t>
            </a:r>
            <a:endParaRPr b="0" lang="tr-TR" sz="1600" spc="-1" strike="noStrike">
              <a:solidFill>
                <a:schemeClr val="dk2"/>
              </a:solidFill>
              <a:latin typeface="Aptos Light"/>
            </a:endParaRPr>
          </a:p>
          <a:p>
            <a:pPr lvl="2" marL="11430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Üçüncü düzey</a:t>
            </a:r>
            <a:endParaRPr b="0" lang="tr-TR" sz="1400" spc="-1" strike="noStrike">
              <a:solidFill>
                <a:schemeClr val="dk2"/>
              </a:solidFill>
              <a:latin typeface="Aptos Light"/>
            </a:endParaRPr>
          </a:p>
          <a:p>
            <a:pPr lvl="3" marL="16002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Dördüncü düzey</a:t>
            </a:r>
            <a:endParaRPr b="0" lang="tr-TR" sz="1400" spc="-1" strike="noStrike">
              <a:solidFill>
                <a:schemeClr val="dk2"/>
              </a:solidFill>
              <a:latin typeface="Aptos Light"/>
            </a:endParaRPr>
          </a:p>
          <a:p>
            <a:pPr lvl="4" marL="2057400" indent="-228600" defTabSz="914400">
              <a:lnSpc>
                <a:spcPct val="120000"/>
              </a:lnSpc>
              <a:spcBef>
                <a:spcPts val="499"/>
              </a:spcBef>
              <a:buClr>
                <a:srgbClr val="1d3433"/>
              </a:buClr>
              <a:buFont typeface="Arial"/>
              <a:buChar char="•"/>
            </a:pPr>
            <a:r>
              <a:rPr b="0" lang="tr" sz="1400" spc="-1" strike="noStrike">
                <a:solidFill>
                  <a:schemeClr val="dk2"/>
                </a:solidFill>
                <a:latin typeface="Aptos Light"/>
              </a:rPr>
              <a:t>Beşinci düzey</a:t>
            </a:r>
            <a:endParaRPr b="0" lang="tr-TR" sz="1400" spc="-1" strike="noStrike">
              <a:solidFill>
                <a:schemeClr val="dk2"/>
              </a:solidFill>
              <a:latin typeface="Aptos Light"/>
            </a:endParaRPr>
          </a:p>
        </p:txBody>
      </p:sp>
      <p:sp>
        <p:nvSpPr>
          <p:cNvPr id="71" name="PlaceHolder 3"/>
          <p:cNvSpPr>
            <a:spLocks noGrp="1"/>
          </p:cNvSpPr>
          <p:nvPr>
            <p:ph type="ftr" idx="25"/>
          </p:nvPr>
        </p:nvSpPr>
        <p:spPr>
          <a:xfrm>
            <a:off x="457200" y="6446160"/>
            <a:ext cx="3948840" cy="364680"/>
          </a:xfrm>
          <a:prstGeom prst="rect">
            <a:avLst/>
          </a:prstGeom>
          <a:noFill/>
          <a:ln w="0">
            <a:noFill/>
          </a:ln>
        </p:spPr>
        <p:txBody>
          <a:bodyPr lIns="91440" rIns="91440" tIns="45720" bIns="45720" anchor="ctr">
            <a:noAutofit/>
          </a:bodyPr>
          <a:lstStyle>
            <a:lvl1pPr indent="0" defTabSz="914400">
              <a:lnSpc>
                <a:spcPct val="100000"/>
              </a:lnSpc>
              <a:buNone/>
              <a:defRPr b="0" lang="tr" sz="900" spc="-1" strike="noStrike">
                <a:solidFill>
                  <a:schemeClr val="dk1">
                    <a:lumMod val="95000"/>
                    <a:lumOff val="5000"/>
                  </a:schemeClr>
                </a:solidFill>
                <a:latin typeface="Aptos Light"/>
              </a:defRPr>
            </a:lvl1pPr>
          </a:lstStyle>
          <a:p>
            <a:pPr indent="0" defTabSz="914400">
              <a:lnSpc>
                <a:spcPct val="100000"/>
              </a:lnSpc>
              <a:buNone/>
            </a:pPr>
            <a:r>
              <a:rPr b="0" lang="tr" sz="900" spc="-1" strike="noStrike">
                <a:solidFill>
                  <a:schemeClr val="dk1">
                    <a:lumMod val="95000"/>
                    <a:lumOff val="5000"/>
                  </a:schemeClr>
                </a:solidFill>
                <a:latin typeface="Aptos Light"/>
              </a:rPr>
              <a:t>&lt;footer&gt;</a:t>
            </a:r>
            <a:endParaRPr b="0" lang="en-US" sz="900" spc="-1" strike="noStrike">
              <a:solidFill>
                <a:srgbClr val="000000"/>
              </a:solidFill>
              <a:latin typeface="Times New Roman"/>
            </a:endParaRPr>
          </a:p>
        </p:txBody>
      </p:sp>
      <p:sp>
        <p:nvSpPr>
          <p:cNvPr id="72" name="PlaceHolder 4"/>
          <p:cNvSpPr>
            <a:spLocks noGrp="1"/>
          </p:cNvSpPr>
          <p:nvPr>
            <p:ph type="dt" idx="26"/>
          </p:nvPr>
        </p:nvSpPr>
        <p:spPr>
          <a:xfrm>
            <a:off x="9737640" y="6446160"/>
            <a:ext cx="1841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lumMod val="95000"/>
                    <a:lumOff val="5000"/>
                  </a:schemeClr>
                </a:solidFill>
                <a:latin typeface="Aptos Light"/>
              </a:defRPr>
            </a:lvl1pPr>
          </a:lstStyle>
          <a:p>
            <a:pPr indent="0" algn="r" defTabSz="914400">
              <a:lnSpc>
                <a:spcPct val="100000"/>
              </a:lnSpc>
              <a:buNone/>
            </a:pPr>
            <a:r>
              <a:rPr b="0" lang="en-US" sz="900" spc="-1" strike="noStrike">
                <a:solidFill>
                  <a:schemeClr val="dk1">
                    <a:lumMod val="95000"/>
                    <a:lumOff val="5000"/>
                  </a:schemeClr>
                </a:solidFill>
                <a:latin typeface="Aptos Light"/>
              </a:rPr>
              <a:t>&lt;date/time&gt;</a:t>
            </a:r>
            <a:endParaRPr b="0" lang="en-US" sz="900" spc="-1" strike="noStrike">
              <a:solidFill>
                <a:srgbClr val="000000"/>
              </a:solidFill>
              <a:latin typeface="Times New Roman"/>
            </a:endParaRPr>
          </a:p>
        </p:txBody>
      </p:sp>
      <p:sp>
        <p:nvSpPr>
          <p:cNvPr id="73" name="PlaceHolder 5"/>
          <p:cNvSpPr>
            <a:spLocks noGrp="1"/>
          </p:cNvSpPr>
          <p:nvPr>
            <p:ph type="sldNum" idx="27"/>
          </p:nvPr>
        </p:nvSpPr>
        <p:spPr>
          <a:xfrm>
            <a:off x="11734920" y="6446160"/>
            <a:ext cx="4568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900" spc="-1" strike="noStrike">
                <a:solidFill>
                  <a:schemeClr val="dk1">
                    <a:lumMod val="95000"/>
                    <a:lumOff val="5000"/>
                  </a:schemeClr>
                </a:solidFill>
                <a:latin typeface="Aptos Light"/>
              </a:defRPr>
            </a:lvl1pPr>
          </a:lstStyle>
          <a:p>
            <a:pPr indent="0" algn="ctr" defTabSz="914400">
              <a:lnSpc>
                <a:spcPct val="100000"/>
              </a:lnSpc>
              <a:buNone/>
            </a:pPr>
            <a:fld id="{CDE07FA6-D6FB-400D-AAFC-451C05115F0D}"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cxnSp>
        <p:nvCxnSpPr>
          <p:cNvPr id="74" name="Düz Bağlayıcı 9"/>
          <p:cNvCxnSpPr/>
          <p:nvPr/>
        </p:nvCxnSpPr>
        <p:spPr>
          <a:xfrm flipH="1">
            <a:off x="0" y="6397920"/>
            <a:ext cx="12192120" cy="360"/>
          </a:xfrm>
          <a:prstGeom prst="straightConnector1">
            <a:avLst/>
          </a:prstGeom>
          <a:ln w="9525">
            <a:solidFill>
              <a:srgbClr val="1d3433">
                <a:alpha val="25000"/>
              </a:srgbClr>
            </a:solidFill>
          </a:ln>
        </p:spPr>
      </p:cxnSp>
      <p:cxnSp>
        <p:nvCxnSpPr>
          <p:cNvPr id="75" name="Düz Bağlayıcı 10"/>
          <p:cNvCxnSpPr/>
          <p:nvPr/>
        </p:nvCxnSpPr>
        <p:spPr>
          <a:xfrm>
            <a:off x="5322960" y="0"/>
            <a:ext cx="360" cy="6858360"/>
          </a:xfrm>
          <a:prstGeom prst="straightConnector1">
            <a:avLst/>
          </a:prstGeom>
          <a:ln w="9525">
            <a:solidFill>
              <a:srgbClr val="1d3433">
                <a:alpha val="25000"/>
              </a:srgbClr>
            </a:solidFill>
          </a:ln>
        </p:spPr>
      </p:cxn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29.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9.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29.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2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29.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9.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21.xml"/><Relationship Id="rId3" Type="http://schemas.openxmlformats.org/officeDocument/2006/relationships/notesSlide" Target="../notesSlides/notesSlide20.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12.xml"/><Relationship Id="rId7"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2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29.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PlaceHolder 1"/>
          <p:cNvSpPr>
            <a:spLocks noGrp="1"/>
          </p:cNvSpPr>
          <p:nvPr>
            <p:ph type="title"/>
          </p:nvPr>
        </p:nvSpPr>
        <p:spPr>
          <a:xfrm>
            <a:off x="1636200" y="1247040"/>
            <a:ext cx="8919360" cy="3050280"/>
          </a:xfrm>
          <a:prstGeom prst="rect">
            <a:avLst/>
          </a:prstGeom>
          <a:noFill/>
          <a:ln w="0">
            <a:noFill/>
          </a:ln>
        </p:spPr>
        <p:txBody>
          <a:bodyPr lIns="91440" rIns="91440" tIns="45720" bIns="45720" anchor="ctr">
            <a:normAutofit/>
          </a:bodyPr>
          <a:p>
            <a:pPr indent="0" algn="ctr" defTabSz="914400">
              <a:lnSpc>
                <a:spcPct val="90000"/>
              </a:lnSpc>
              <a:buNone/>
            </a:pPr>
            <a:r>
              <a:rPr b="0" lang="en-US" sz="5400" spc="-1" strike="noStrike">
                <a:solidFill>
                  <a:schemeClr val="dk2">
                    <a:alpha val="90000"/>
                  </a:schemeClr>
                </a:solidFill>
                <a:latin typeface="Walbaum Display"/>
              </a:rPr>
              <a:t>Önbellek (Cache) Mimari Analizi: Tasarım ve Performans Simülasyonu</a:t>
            </a:r>
            <a:endParaRPr b="0" lang="tr-TR" sz="5400" spc="-1" strike="noStrike">
              <a:solidFill>
                <a:schemeClr val="dk1"/>
              </a:solidFill>
              <a:latin typeface="Aptos Light"/>
            </a:endParaRPr>
          </a:p>
        </p:txBody>
      </p:sp>
      <p:sp>
        <p:nvSpPr>
          <p:cNvPr id="487" name="PlaceHolder 2"/>
          <p:cNvSpPr>
            <a:spLocks noGrp="1"/>
          </p:cNvSpPr>
          <p:nvPr>
            <p:ph type="subTitle"/>
          </p:nvPr>
        </p:nvSpPr>
        <p:spPr>
          <a:xfrm>
            <a:off x="2451240" y="5345280"/>
            <a:ext cx="7288920" cy="1183680"/>
          </a:xfrm>
          <a:prstGeom prst="rect">
            <a:avLst/>
          </a:prstGeom>
          <a:noFill/>
          <a:ln w="0">
            <a:noFill/>
          </a:ln>
        </p:spPr>
        <p:txBody>
          <a:bodyPr lIns="91440" rIns="91440" tIns="45720" bIns="45720" anchor="ctr">
            <a:normAutofit/>
          </a:bodyPr>
          <a:p>
            <a:pPr indent="0" algn="ctr" defTabSz="914400">
              <a:lnSpc>
                <a:spcPct val="120000"/>
              </a:lnSpc>
              <a:spcBef>
                <a:spcPts val="1001"/>
              </a:spcBef>
              <a:buNone/>
              <a:tabLst>
                <a:tab algn="l" pos="0"/>
              </a:tabLst>
            </a:pPr>
            <a:r>
              <a:rPr b="0" lang="en-US" sz="1800" spc="-1" strike="noStrike">
                <a:solidFill>
                  <a:schemeClr val="dk2"/>
                </a:solidFill>
                <a:latin typeface="Aptos Light"/>
              </a:rPr>
              <a:t>Verimli önbellek tasarımı ve performans değerlendirmesi</a:t>
            </a:r>
            <a:endParaRPr b="0" lang="en-US" sz="1800" spc="-1" strike="noStrike">
              <a:solidFill>
                <a:srgbClr val="000000"/>
              </a:solidFill>
              <a:latin typeface="Arial"/>
            </a:endParaRPr>
          </a:p>
        </p:txBody>
      </p:sp>
      <p:sp>
        <p:nvSpPr>
          <p:cNvPr id="488" name="PlaceHolder 3"/>
          <p:cNvSpPr>
            <a:spLocks noGrp="1"/>
          </p:cNvSpPr>
          <p:nvPr>
            <p:ph type="ftr" idx="175"/>
          </p:nvPr>
        </p:nvSpPr>
        <p:spPr>
          <a:xfrm>
            <a:off x="457200" y="6446160"/>
            <a:ext cx="3948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tr" sz="900" spc="-1" strike="noStrike">
                <a:solidFill>
                  <a:schemeClr val="dk2">
                    <a:lumMod val="95000"/>
                    <a:lumOff val="5000"/>
                  </a:schemeClr>
                </a:solidFill>
                <a:latin typeface="Aptos Light"/>
              </a:defRPr>
            </a:lvl1pPr>
          </a:lstStyle>
          <a:p>
            <a:pPr indent="0" defTabSz="914400">
              <a:lnSpc>
                <a:spcPct val="100000"/>
              </a:lnSpc>
              <a:spcAft>
                <a:spcPts val="601"/>
              </a:spcAft>
              <a:buNone/>
            </a:pPr>
            <a:r>
              <a:rPr b="0" lang="tr" sz="900" spc="-1" strike="noStrike">
                <a:solidFill>
                  <a:schemeClr val="dk2">
                    <a:lumMod val="95000"/>
                    <a:lumOff val="5000"/>
                  </a:schemeClr>
                </a:solidFill>
                <a:latin typeface="Aptos Light"/>
              </a:rPr>
              <a:t>Örnek Alt Bilgi Metni</a:t>
            </a:r>
            <a:endParaRPr b="0" lang="en-US" sz="900" spc="-1" strike="noStrike">
              <a:solidFill>
                <a:srgbClr val="000000"/>
              </a:solidFill>
              <a:latin typeface="Times New Roman"/>
            </a:endParaRPr>
          </a:p>
        </p:txBody>
      </p:sp>
      <p:sp>
        <p:nvSpPr>
          <p:cNvPr id="489" name="PlaceHolder 4"/>
          <p:cNvSpPr>
            <a:spLocks noGrp="1"/>
          </p:cNvSpPr>
          <p:nvPr>
            <p:ph type="dt" idx="176"/>
          </p:nvPr>
        </p:nvSpPr>
        <p:spPr>
          <a:xfrm>
            <a:off x="9737640" y="6446160"/>
            <a:ext cx="184176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n-US" sz="900" spc="-1" strike="noStrike">
                <a:solidFill>
                  <a:schemeClr val="dk2">
                    <a:lumMod val="95000"/>
                    <a:lumOff val="5000"/>
                  </a:schemeClr>
                </a:solidFill>
                <a:latin typeface="Aptos Light"/>
              </a:defRPr>
            </a:lvl1pPr>
          </a:lstStyle>
          <a:p>
            <a:pPr indent="0" algn="r" defTabSz="914400">
              <a:lnSpc>
                <a:spcPct val="100000"/>
              </a:lnSpc>
              <a:spcAft>
                <a:spcPts val="601"/>
              </a:spcAft>
              <a:buNone/>
            </a:pPr>
            <a:r>
              <a:rPr b="0" lang="en-US" sz="900" spc="-1" strike="noStrike">
                <a:solidFill>
                  <a:schemeClr val="dk2">
                    <a:lumMod val="95000"/>
                    <a:lumOff val="5000"/>
                  </a:schemeClr>
                </a:solidFill>
                <a:latin typeface="Aptos Light"/>
              </a:rPr>
              <a:t>8/11/2025</a:t>
            </a:r>
            <a:endParaRPr b="0" lang="en-US" sz="900" spc="-1" strike="noStrike">
              <a:solidFill>
                <a:srgbClr val="000000"/>
              </a:solidFill>
              <a:latin typeface="Times New Roman"/>
            </a:endParaRPr>
          </a:p>
        </p:txBody>
      </p:sp>
      <p:sp>
        <p:nvSpPr>
          <p:cNvPr id="490" name="PlaceHolder 5"/>
          <p:cNvSpPr>
            <a:spLocks noGrp="1"/>
          </p:cNvSpPr>
          <p:nvPr>
            <p:ph type="sldNum" idx="177"/>
          </p:nvPr>
        </p:nvSpPr>
        <p:spPr>
          <a:xfrm>
            <a:off x="11734920" y="6446160"/>
            <a:ext cx="4568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n-US" sz="900" spc="-1" strike="noStrike">
                <a:solidFill>
                  <a:schemeClr val="dk2">
                    <a:lumMod val="95000"/>
                    <a:lumOff val="5000"/>
                  </a:schemeClr>
                </a:solidFill>
                <a:latin typeface="Aptos Light"/>
              </a:defRPr>
            </a:lvl1pPr>
          </a:lstStyle>
          <a:p>
            <a:pPr indent="0" algn="ctr" defTabSz="914400">
              <a:lnSpc>
                <a:spcPct val="100000"/>
              </a:lnSpc>
              <a:spcAft>
                <a:spcPts val="601"/>
              </a:spcAft>
              <a:buNone/>
            </a:pPr>
            <a:fld id="{654772F0-3887-48F9-836C-E268959C3827}" type="slidenum">
              <a:rPr b="0" lang="en-US" sz="900" spc="-1" strike="noStrike">
                <a:solidFill>
                  <a:schemeClr val="dk2">
                    <a:lumMod val="95000"/>
                    <a:lumOff val="5000"/>
                  </a:schemeClr>
                </a:solidFill>
                <a:latin typeface="Aptos Light"/>
              </a:rPr>
              <a:t>1</a:t>
            </a:fld>
            <a:endParaRPr b="0" lang="en-US" sz="900" spc="-1" strike="noStrike">
              <a:solidFill>
                <a:srgbClr val="000000"/>
              </a:solidFill>
              <a:latin typeface="Times New Roman"/>
            </a:endParaRPr>
          </a:p>
        </p:txBody>
      </p:sp>
      <p:sp>
        <p:nvSpPr>
          <p:cNvPr id="491" name="Metin kutusu 6"/>
          <p:cNvSpPr/>
          <p:nvPr/>
        </p:nvSpPr>
        <p:spPr>
          <a:xfrm>
            <a:off x="27720" y="457200"/>
            <a:ext cx="463500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tr-TR" sz="1800" spc="-1" strike="noStrike">
                <a:solidFill>
                  <a:schemeClr val="dk1"/>
                </a:solidFill>
                <a:latin typeface="Aptos Light"/>
              </a:rPr>
              <a:t>İsim Soyisim : TARIK TALAB</a:t>
            </a:r>
            <a:endParaRPr b="0" lang="en-US" sz="1800" spc="-1" strike="noStrike">
              <a:solidFill>
                <a:srgbClr val="000000"/>
              </a:solidFill>
              <a:latin typeface="Arial"/>
            </a:endParaRPr>
          </a:p>
          <a:p>
            <a:pPr defTabSz="914400">
              <a:lnSpc>
                <a:spcPct val="100000"/>
              </a:lnSpc>
            </a:pPr>
            <a:r>
              <a:rPr b="0" lang="tr-TR" sz="1800" spc="-1" strike="noStrike">
                <a:solidFill>
                  <a:schemeClr val="dk1"/>
                </a:solidFill>
                <a:latin typeface="Aptos Light"/>
              </a:rPr>
              <a:t>Öğrenci No: 240710007</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500"/>
                                  </p:stCondLst>
                                  <p:iterate type="el">
                                    <p:tmAbs val="100"/>
                                  </p:iterate>
                                  <p:childTnLst>
                                    <p:set>
                                      <p:cBhvr>
                                        <p:cTn id="6" dur="1" fill="hold">
                                          <p:stCondLst>
                                            <p:cond delay="0"/>
                                          </p:stCondLst>
                                        </p:cTn>
                                        <p:tgtEl>
                                          <p:spTgt spid="486"/>
                                        </p:tgtEl>
                                        <p:attrNameLst>
                                          <p:attrName>style.visibility</p:attrName>
                                        </p:attrNameLst>
                                      </p:cBhvr>
                                      <p:to>
                                        <p:strVal val="visible"/>
                                      </p:to>
                                    </p:set>
                                    <p:animEffect filter="fade" transition="in">
                                      <p:cBhvr additive="repl">
                                        <p:cTn id="7" dur="700"/>
                                        <p:tgtEl>
                                          <p:spTgt spid="486"/>
                                        </p:tgtEl>
                                      </p:cBhvr>
                                    </p:animEffect>
                                  </p:childTnLst>
                                </p:cTn>
                              </p:par>
                              <p:par>
                                <p:cTn id="8" nodeType="withEffect" fill="hold" presetClass="entr" presetID="10">
                                  <p:stCondLst>
                                    <p:cond delay="1000"/>
                                  </p:stCondLst>
                                  <p:iterate type="el">
                                    <p:tmAbs val="100"/>
                                  </p:iterate>
                                  <p:childTnLst>
                                    <p:set>
                                      <p:cBhvr>
                                        <p:cTn id="9" dur="1" fill="hold">
                                          <p:stCondLst>
                                            <p:cond delay="0"/>
                                          </p:stCondLst>
                                        </p:cTn>
                                        <p:tgtEl>
                                          <p:spTgt spid="487">
                                            <p:txEl>
                                              <p:pRg st="0" end="0"/>
                                            </p:txEl>
                                          </p:spTgt>
                                        </p:tgtEl>
                                        <p:attrNameLst>
                                          <p:attrName>style.visibility</p:attrName>
                                        </p:attrNameLst>
                                      </p:cBhvr>
                                      <p:to>
                                        <p:strVal val="visible"/>
                                      </p:to>
                                    </p:set>
                                    <p:animEffect filter="fade" transition="in">
                                      <p:cBhvr additive="repl">
                                        <p:cTn id="10" dur="700"/>
                                        <p:tgtEl>
                                          <p:spTgt spid="487">
                                            <p:txEl>
                                              <p:pRg st="0" end="0"/>
                                            </p:txEl>
                                          </p:spTgt>
                                        </p:tgtEl>
                                      </p:cBhvr>
                                    </p:animEffect>
                                  </p:childTnLst>
                                </p:cTn>
                              </p:par>
                              <p:par>
                                <p:cTn id="11" nodeType="withEffect" fill="hold" presetClass="entr" presetID="10">
                                  <p:stCondLst>
                                    <p:cond delay="250"/>
                                  </p:stCondLst>
                                  <p:iterate type="el">
                                    <p:tmAbs val="100"/>
                                  </p:iterate>
                                  <p:childTnLst>
                                    <p:set>
                                      <p:cBhvr>
                                        <p:cTn id="12" dur="1" fill="hold">
                                          <p:stCondLst>
                                            <p:cond delay="0"/>
                                          </p:stCondLst>
                                        </p:cTn>
                                        <p:tgtEl>
                                          <p:spTgt spid="487"/>
                                        </p:tgtEl>
                                        <p:attrNameLst>
                                          <p:attrName>style.visibility</p:attrName>
                                        </p:attrNameLst>
                                      </p:cBhvr>
                                      <p:to>
                                        <p:strVal val="visible"/>
                                      </p:to>
                                    </p:set>
                                    <p:animEffect filter="fade" transition="in">
                                      <p:cBhvr additive="repl">
                                        <p:cTn id="13" dur="500"/>
                                        <p:tgtEl>
                                          <p:spTgt spid="4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457200" y="376920"/>
            <a:ext cx="4957560" cy="1225080"/>
          </a:xfrm>
          <a:prstGeom prst="rect">
            <a:avLst/>
          </a:prstGeom>
          <a:noFill/>
          <a:ln w="0">
            <a:noFill/>
          </a:ln>
        </p:spPr>
        <p:txBody>
          <a:bodyPr lIns="91440" rIns="91440" tIns="45720" bIns="45720" anchor="t">
            <a:normAutofit/>
          </a:bodyPr>
          <a:p>
            <a:pPr indent="0" defTabSz="914400">
              <a:lnSpc>
                <a:spcPct val="90000"/>
              </a:lnSpc>
              <a:buNone/>
            </a:pPr>
            <a:r>
              <a:rPr b="0" lang="en-US" sz="3200" spc="-1" strike="noStrike">
                <a:solidFill>
                  <a:schemeClr val="dk2"/>
                </a:solidFill>
                <a:latin typeface="Walbaum Display"/>
              </a:rPr>
              <a:t>XNOR ve Mantık Kapıları</a:t>
            </a:r>
            <a:endParaRPr b="0" lang="tr-TR" sz="3200" spc="-1" strike="noStrike">
              <a:solidFill>
                <a:schemeClr val="dk1"/>
              </a:solidFill>
              <a:latin typeface="Aptos Light"/>
            </a:endParaRPr>
          </a:p>
        </p:txBody>
      </p:sp>
      <p:pic>
        <p:nvPicPr>
          <p:cNvPr id="530" name="Content Placeholder 7" descr="Dijital güvenlik anahtar kavramı arka planı ikili veri kodu ile"/>
          <p:cNvPicPr/>
          <p:nvPr/>
        </p:nvPicPr>
        <p:blipFill>
          <a:blip r:embed="rId1">
            <a:alphaModFix amt="80000"/>
          </a:blip>
          <a:srcRect l="5010" t="0" r="2" b="0"/>
          <a:stretch/>
        </p:blipFill>
        <p:spPr>
          <a:xfrm>
            <a:off x="0" y="1842120"/>
            <a:ext cx="5757840" cy="4546080"/>
          </a:xfrm>
          <a:prstGeom prst="rect">
            <a:avLst/>
          </a:prstGeom>
          <a:ln w="0">
            <a:noFill/>
          </a:ln>
        </p:spPr>
      </p:pic>
      <p:sp>
        <p:nvSpPr>
          <p:cNvPr id="531" name="PlaceHolder 2"/>
          <p:cNvSpPr>
            <a:spLocks noGrp="1"/>
          </p:cNvSpPr>
          <p:nvPr>
            <p:ph/>
          </p:nvPr>
        </p:nvSpPr>
        <p:spPr>
          <a:xfrm>
            <a:off x="6176160" y="376920"/>
            <a:ext cx="5558400" cy="5797080"/>
          </a:xfrm>
          <a:prstGeom prst="rect">
            <a:avLst/>
          </a:prstGeom>
          <a:noFill/>
          <a:ln w="0">
            <a:noFill/>
          </a:ln>
        </p:spPr>
        <p:txBody>
          <a:bodyPr lIns="91440" rIns="91440" tIns="45720" bIns="45720" anchor="t">
            <a:normAutofit/>
          </a:bodyPr>
          <a:p>
            <a:pPr indent="0" defTabSz="914400">
              <a:lnSpc>
                <a:spcPct val="120000"/>
              </a:lnSpc>
              <a:spcBef>
                <a:spcPts val="2500"/>
              </a:spcBef>
              <a:buNone/>
              <a:tabLst>
                <a:tab algn="l" pos="0"/>
              </a:tabLst>
            </a:pPr>
            <a:r>
              <a:rPr b="1" lang="en-US" sz="1400" spc="-1" strike="noStrike">
                <a:solidFill>
                  <a:schemeClr val="dk2"/>
                </a:solidFill>
                <a:latin typeface="Aptos Light"/>
              </a:rPr>
              <a:t>XNOR Kapısının İşlevi</a:t>
            </a:r>
            <a:endParaRPr b="0" lang="tr-TR" sz="1400" spc="-1" strike="noStrike">
              <a:solidFill>
                <a:schemeClr val="dk2"/>
              </a:solidFill>
              <a:latin typeface="Aptos Light"/>
            </a:endParaRPr>
          </a:p>
          <a:p>
            <a:pPr indent="0" defTabSz="914400">
              <a:lnSpc>
                <a:spcPct val="120000"/>
              </a:lnSpc>
              <a:spcBef>
                <a:spcPts val="499"/>
              </a:spcBef>
              <a:buNone/>
              <a:tabLst>
                <a:tab algn="l" pos="0"/>
              </a:tabLst>
            </a:pPr>
            <a:r>
              <a:rPr b="0" lang="en-US" sz="1400" spc="-1" strike="noStrike">
                <a:solidFill>
                  <a:schemeClr val="dk2"/>
                </a:solidFill>
                <a:latin typeface="Aptos Light"/>
              </a:rPr>
              <a:t>XNOR kapısı, iki giriş aynı olduğunda '1' verir ve adres etiketlerinin karşılaştırılmasında kullanılır.</a:t>
            </a:r>
            <a:endParaRPr b="0" lang="tr-TR" sz="1400" spc="-1" strike="noStrike">
              <a:solidFill>
                <a:schemeClr val="dk2"/>
              </a:solidFill>
              <a:latin typeface="Aptos Light"/>
            </a:endParaRPr>
          </a:p>
          <a:p>
            <a:pPr indent="0" defTabSz="914400">
              <a:lnSpc>
                <a:spcPct val="120000"/>
              </a:lnSpc>
              <a:spcBef>
                <a:spcPts val="2500"/>
              </a:spcBef>
              <a:buNone/>
              <a:tabLst>
                <a:tab algn="l" pos="0"/>
              </a:tabLst>
            </a:pPr>
            <a:r>
              <a:rPr b="1" lang="en-US" sz="1400" spc="-1" strike="noStrike">
                <a:solidFill>
                  <a:schemeClr val="dk2"/>
                </a:solidFill>
                <a:latin typeface="Aptos Light"/>
              </a:rPr>
              <a:t>Paralel Karşılaştırma</a:t>
            </a:r>
            <a:endParaRPr b="0" lang="tr-TR" sz="1400" spc="-1" strike="noStrike">
              <a:solidFill>
                <a:schemeClr val="dk2"/>
              </a:solidFill>
              <a:latin typeface="Aptos Light"/>
            </a:endParaRPr>
          </a:p>
          <a:p>
            <a:pPr indent="0" defTabSz="914400">
              <a:lnSpc>
                <a:spcPct val="120000"/>
              </a:lnSpc>
              <a:spcBef>
                <a:spcPts val="499"/>
              </a:spcBef>
              <a:buNone/>
              <a:tabLst>
                <a:tab algn="l" pos="0"/>
              </a:tabLst>
            </a:pPr>
            <a:r>
              <a:rPr b="0" lang="en-US" sz="1400" spc="-1" strike="noStrike">
                <a:solidFill>
                  <a:schemeClr val="dk2"/>
                </a:solidFill>
                <a:latin typeface="Aptos Light"/>
              </a:rPr>
              <a:t>RAM'den okunan etiket ile giriş etiketi bit düzeyinde paralel olarak karşılaştırılır.</a:t>
            </a:r>
            <a:endParaRPr b="0" lang="tr-TR" sz="1400" spc="-1" strike="noStrike">
              <a:solidFill>
                <a:schemeClr val="dk2"/>
              </a:solidFill>
              <a:latin typeface="Aptos Light"/>
            </a:endParaRPr>
          </a:p>
          <a:p>
            <a:pPr indent="0" defTabSz="914400">
              <a:lnSpc>
                <a:spcPct val="120000"/>
              </a:lnSpc>
              <a:spcBef>
                <a:spcPts val="2500"/>
              </a:spcBef>
              <a:buNone/>
              <a:tabLst>
                <a:tab algn="l" pos="0"/>
              </a:tabLst>
            </a:pPr>
            <a:r>
              <a:rPr b="1" lang="en-US" sz="1400" spc="-1" strike="noStrike">
                <a:solidFill>
                  <a:schemeClr val="dk2"/>
                </a:solidFill>
                <a:latin typeface="Aptos Light"/>
              </a:rPr>
              <a:t>Mantıksal Ağ ve Hit Sinyali</a:t>
            </a:r>
            <a:endParaRPr b="0" lang="tr-TR" sz="1400" spc="-1" strike="noStrike">
              <a:solidFill>
                <a:schemeClr val="dk2"/>
              </a:solidFill>
              <a:latin typeface="Aptos Light"/>
            </a:endParaRPr>
          </a:p>
          <a:p>
            <a:pPr indent="0" defTabSz="914400">
              <a:lnSpc>
                <a:spcPct val="120000"/>
              </a:lnSpc>
              <a:spcBef>
                <a:spcPts val="499"/>
              </a:spcBef>
              <a:buNone/>
              <a:tabLst>
                <a:tab algn="l" pos="0"/>
              </a:tabLst>
            </a:pPr>
            <a:r>
              <a:rPr b="0" lang="en-US" sz="1400" spc="-1" strike="noStrike">
                <a:solidFill>
                  <a:schemeClr val="dk2"/>
                </a:solidFill>
                <a:latin typeface="Aptos Light"/>
              </a:rPr>
              <a:t>XNOR çıkışları, AND ve OR kapılarından geçerek nihai 'Hit' sinyalini oluşturur ve doğru blok seçimini sağlar.</a:t>
            </a:r>
            <a:endParaRPr b="0" lang="tr-TR" sz="1400" spc="-1" strike="noStrike">
              <a:solidFill>
                <a:schemeClr val="dk2"/>
              </a:solidFill>
              <a:latin typeface="Aptos Light"/>
            </a:endParaRPr>
          </a:p>
          <a:p>
            <a:pPr indent="0" defTabSz="914400">
              <a:lnSpc>
                <a:spcPct val="120000"/>
              </a:lnSpc>
              <a:spcBef>
                <a:spcPts val="2500"/>
              </a:spcBef>
              <a:buNone/>
              <a:tabLst>
                <a:tab algn="l" pos="0"/>
              </a:tabLst>
            </a:pPr>
            <a:r>
              <a:rPr b="1" lang="en-US" sz="1400" spc="-1" strike="noStrike">
                <a:solidFill>
                  <a:schemeClr val="dk2"/>
                </a:solidFill>
                <a:latin typeface="Aptos Light"/>
              </a:rPr>
              <a:t>Doğruluk ve Performans</a:t>
            </a:r>
            <a:endParaRPr b="0" lang="tr-TR" sz="1400" spc="-1" strike="noStrike">
              <a:solidFill>
                <a:schemeClr val="dk2"/>
              </a:solidFill>
              <a:latin typeface="Aptos Light"/>
            </a:endParaRPr>
          </a:p>
          <a:p>
            <a:pPr indent="0" defTabSz="914400">
              <a:lnSpc>
                <a:spcPct val="120000"/>
              </a:lnSpc>
              <a:spcBef>
                <a:spcPts val="499"/>
              </a:spcBef>
              <a:buNone/>
              <a:tabLst>
                <a:tab algn="l" pos="0"/>
              </a:tabLst>
            </a:pPr>
            <a:r>
              <a:rPr b="0" lang="en-US" sz="1400" spc="-1" strike="noStrike">
                <a:solidFill>
                  <a:schemeClr val="dk2"/>
                </a:solidFill>
                <a:latin typeface="Aptos Light"/>
              </a:rPr>
              <a:t>Karar mekanizmasının doğruluğu sistem performansını etkiler ve veri bütünlüğünü korur.</a:t>
            </a:r>
            <a:endParaRPr b="0" lang="tr-TR" sz="1400" spc="-1" strike="noStrike">
              <a:solidFill>
                <a:schemeClr val="dk2"/>
              </a:solidFill>
              <a:latin typeface="Aptos Light"/>
            </a:endParaRPr>
          </a:p>
        </p:txBody>
      </p:sp>
      <p:sp>
        <p:nvSpPr>
          <p:cNvPr id="532" name="PlaceHolder 3"/>
          <p:cNvSpPr>
            <a:spLocks noGrp="1"/>
          </p:cNvSpPr>
          <p:nvPr>
            <p:ph type="ftr" idx="202"/>
          </p:nvPr>
        </p:nvSpPr>
        <p:spPr>
          <a:xfrm>
            <a:off x="457200" y="6446160"/>
            <a:ext cx="3948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tr" sz="900" spc="-1" strike="noStrike">
                <a:solidFill>
                  <a:schemeClr val="dk1">
                    <a:lumMod val="95000"/>
                    <a:lumOff val="5000"/>
                  </a:schemeClr>
                </a:solidFill>
                <a:latin typeface="Aptos Light"/>
              </a:defRPr>
            </a:lvl1pPr>
          </a:lstStyle>
          <a:p>
            <a:pPr indent="0" defTabSz="914400">
              <a:lnSpc>
                <a:spcPct val="100000"/>
              </a:lnSpc>
              <a:spcAft>
                <a:spcPts val="601"/>
              </a:spcAft>
              <a:buNone/>
            </a:pPr>
            <a:r>
              <a:rPr b="0" lang="tr" sz="900" spc="-1" strike="noStrike">
                <a:solidFill>
                  <a:schemeClr val="dk1">
                    <a:lumMod val="95000"/>
                    <a:lumOff val="5000"/>
                  </a:schemeClr>
                </a:solidFill>
                <a:latin typeface="Aptos Light"/>
              </a:rPr>
              <a:t>Örnek Alt Bilgi Metni</a:t>
            </a:r>
            <a:endParaRPr b="0" lang="en-US" sz="900" spc="-1" strike="noStrike">
              <a:solidFill>
                <a:srgbClr val="000000"/>
              </a:solidFill>
              <a:latin typeface="Times New Roman"/>
            </a:endParaRPr>
          </a:p>
        </p:txBody>
      </p:sp>
      <p:sp>
        <p:nvSpPr>
          <p:cNvPr id="533" name="PlaceHolder 4"/>
          <p:cNvSpPr>
            <a:spLocks noGrp="1"/>
          </p:cNvSpPr>
          <p:nvPr>
            <p:ph type="dt" idx="203"/>
          </p:nvPr>
        </p:nvSpPr>
        <p:spPr>
          <a:xfrm>
            <a:off x="9737640" y="6446160"/>
            <a:ext cx="184176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n-US" sz="900" spc="-1" strike="noStrike">
                <a:solidFill>
                  <a:schemeClr val="dk1">
                    <a:lumMod val="95000"/>
                    <a:lumOff val="5000"/>
                  </a:schemeClr>
                </a:solidFill>
                <a:latin typeface="Aptos Light"/>
              </a:defRPr>
            </a:lvl1pPr>
          </a:lstStyle>
          <a:p>
            <a:pPr indent="0" algn="r" defTabSz="914400">
              <a:lnSpc>
                <a:spcPct val="100000"/>
              </a:lnSpc>
              <a:spcAft>
                <a:spcPts val="601"/>
              </a:spcAft>
              <a:buNone/>
            </a:pPr>
            <a:r>
              <a:rPr b="0" lang="en-US" sz="900" spc="-1" strike="noStrike">
                <a:solidFill>
                  <a:schemeClr val="dk1">
                    <a:lumMod val="95000"/>
                    <a:lumOff val="5000"/>
                  </a:schemeClr>
                </a:solidFill>
                <a:latin typeface="Aptos Light"/>
              </a:rPr>
              <a:t>8/11/2025</a:t>
            </a:r>
            <a:endParaRPr b="0" lang="en-US" sz="900" spc="-1" strike="noStrike">
              <a:solidFill>
                <a:srgbClr val="000000"/>
              </a:solidFill>
              <a:latin typeface="Times New Roman"/>
            </a:endParaRPr>
          </a:p>
        </p:txBody>
      </p:sp>
      <p:sp>
        <p:nvSpPr>
          <p:cNvPr id="534" name="PlaceHolder 5"/>
          <p:cNvSpPr>
            <a:spLocks noGrp="1"/>
          </p:cNvSpPr>
          <p:nvPr>
            <p:ph type="sldNum" idx="204"/>
          </p:nvPr>
        </p:nvSpPr>
        <p:spPr>
          <a:xfrm>
            <a:off x="11734920" y="6446160"/>
            <a:ext cx="4568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n-US" sz="900" spc="-1" strike="noStrike">
                <a:solidFill>
                  <a:schemeClr val="dk1">
                    <a:lumMod val="95000"/>
                    <a:lumOff val="5000"/>
                  </a:schemeClr>
                </a:solidFill>
                <a:latin typeface="Aptos Light"/>
              </a:defRPr>
            </a:lvl1pPr>
          </a:lstStyle>
          <a:p>
            <a:pPr indent="0" algn="ctr" defTabSz="914400">
              <a:lnSpc>
                <a:spcPct val="100000"/>
              </a:lnSpc>
              <a:spcAft>
                <a:spcPts val="601"/>
              </a:spcAft>
              <a:buNone/>
            </a:pPr>
            <a:fld id="{50C4FF81-7D95-496E-A057-80F0FF7022B5}" type="slidenum">
              <a:rPr b="0" lang="en-US" sz="900" spc="-1" strike="noStrike">
                <a:solidFill>
                  <a:schemeClr val="dk1">
                    <a:lumMod val="95000"/>
                    <a:lumOff val="5000"/>
                  </a:schemeClr>
                </a:solidFill>
                <a:latin typeface="Aptos Light"/>
              </a:rPr>
              <a:t>10</a:t>
            </a:fld>
            <a:endParaRPr b="0" lang="en-US" sz="900" spc="-1" strike="noStrike">
              <a:solidFill>
                <a:srgbClr val="000000"/>
              </a:solidFill>
              <a:latin typeface="Times New Roman"/>
            </a:endParaRPr>
          </a:p>
        </p:txBody>
      </p:sp>
    </p:spTree>
  </p:cSld>
  <p:transition>
    <p:fade/>
  </p:transition>
  <p:timing>
    <p:tnLst>
      <p:par>
        <p:cTn id="63" dur="indefinite" restart="never" nodeType="tmRoot">
          <p:childTnLst>
            <p:seq>
              <p:cTn id="64" dur="indefinite" nodeType="mainSeq">
                <p:childTnLst>
                  <p:par>
                    <p:cTn id="65" fill="hold">
                      <p:stCondLst>
                        <p:cond delay="0"/>
                      </p:stCondLst>
                      <p:childTnLst>
                        <p:par>
                          <p:cTn id="66" fill="hold">
                            <p:stCondLst>
                              <p:cond delay="0"/>
                            </p:stCondLst>
                            <p:childTnLst>
                              <p:par>
                                <p:cTn id="67" nodeType="withEffect" fill="hold" presetClass="entr" presetID="10">
                                  <p:stCondLst>
                                    <p:cond delay="250"/>
                                  </p:stCondLst>
                                  <p:iterate type="el">
                                    <p:tmAbs val="100"/>
                                  </p:iterate>
                                  <p:childTnLst>
                                    <p:set>
                                      <p:cBhvr>
                                        <p:cTn id="68" dur="1" fill="hold">
                                          <p:stCondLst>
                                            <p:cond delay="0"/>
                                          </p:stCondLst>
                                        </p:cTn>
                                        <p:tgtEl>
                                          <p:spTgt spid="531"/>
                                        </p:tgtEl>
                                        <p:attrNameLst>
                                          <p:attrName>style.visibility</p:attrName>
                                        </p:attrNameLst>
                                      </p:cBhvr>
                                      <p:to>
                                        <p:strVal val="visible"/>
                                      </p:to>
                                    </p:set>
                                    <p:animEffect filter="fade" transition="in">
                                      <p:cBhvr additive="repl">
                                        <p:cTn id="69" dur="500"/>
                                        <p:tgtEl>
                                          <p:spTgt spid="5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PlaceHolder 1"/>
          <p:cNvSpPr>
            <a:spLocks noGrp="1"/>
          </p:cNvSpPr>
          <p:nvPr>
            <p:ph type="title"/>
          </p:nvPr>
        </p:nvSpPr>
        <p:spPr>
          <a:xfrm>
            <a:off x="457200" y="2968560"/>
            <a:ext cx="8932320" cy="3450240"/>
          </a:xfrm>
          <a:prstGeom prst="rect">
            <a:avLst/>
          </a:prstGeom>
          <a:noFill/>
          <a:ln w="0">
            <a:noFill/>
          </a:ln>
        </p:spPr>
        <p:txBody>
          <a:bodyPr lIns="91440" rIns="91440" tIns="45720" bIns="45720" anchor="b">
            <a:normAutofit/>
          </a:bodyPr>
          <a:p>
            <a:pPr indent="0" defTabSz="914400">
              <a:lnSpc>
                <a:spcPct val="80000"/>
              </a:lnSpc>
              <a:buNone/>
            </a:pPr>
            <a:r>
              <a:rPr b="0" lang="en-US" sz="6600" spc="-1" strike="noStrike" cap="all">
                <a:solidFill>
                  <a:schemeClr val="dk2">
                    <a:lumMod val="90000"/>
                    <a:alpha val="65000"/>
                  </a:schemeClr>
                </a:solidFill>
                <a:latin typeface="Walbaum Display"/>
              </a:rPr>
              <a:t>İzlenebilirlik ve Doğrulama</a:t>
            </a:r>
            <a:endParaRPr b="0" lang="tr-TR" sz="6600" spc="-1" strike="noStrike">
              <a:solidFill>
                <a:schemeClr val="dk1"/>
              </a:solidFill>
              <a:latin typeface="Aptos Light"/>
            </a:endParaRPr>
          </a:p>
        </p:txBody>
      </p:sp>
      <p:sp>
        <p:nvSpPr>
          <p:cNvPr id="536" name="PlaceHolder 2"/>
          <p:cNvSpPr>
            <a:spLocks noGrp="1"/>
          </p:cNvSpPr>
          <p:nvPr>
            <p:ph type="ftr" idx="205"/>
          </p:nvPr>
        </p:nvSpPr>
        <p:spPr>
          <a:xfrm>
            <a:off x="457200" y="6446160"/>
            <a:ext cx="3750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tr" sz="900" spc="-1" strike="noStrike">
                <a:solidFill>
                  <a:schemeClr val="dk2">
                    <a:lumMod val="95000"/>
                    <a:lumOff val="5000"/>
                  </a:schemeClr>
                </a:solidFill>
                <a:latin typeface="Aptos Light"/>
              </a:defRPr>
            </a:lvl1pPr>
          </a:lstStyle>
          <a:p>
            <a:pPr indent="0" defTabSz="914400">
              <a:lnSpc>
                <a:spcPct val="100000"/>
              </a:lnSpc>
              <a:spcAft>
                <a:spcPts val="601"/>
              </a:spcAft>
              <a:buNone/>
            </a:pPr>
            <a:r>
              <a:rPr b="0" lang="tr" sz="900" spc="-1" strike="noStrike">
                <a:solidFill>
                  <a:schemeClr val="dk2">
                    <a:lumMod val="95000"/>
                    <a:lumOff val="5000"/>
                  </a:schemeClr>
                </a:solidFill>
                <a:latin typeface="Aptos Light"/>
              </a:rPr>
              <a:t>Örnek Alt Bilgi Metni</a:t>
            </a:r>
            <a:endParaRPr b="0" lang="en-US" sz="900" spc="-1" strike="noStrike">
              <a:solidFill>
                <a:srgbClr val="ffffff"/>
              </a:solidFill>
              <a:latin typeface="Times New Roman"/>
            </a:endParaRPr>
          </a:p>
        </p:txBody>
      </p:sp>
      <p:sp>
        <p:nvSpPr>
          <p:cNvPr id="537" name="PlaceHolder 3"/>
          <p:cNvSpPr>
            <a:spLocks noGrp="1"/>
          </p:cNvSpPr>
          <p:nvPr>
            <p:ph type="dt" idx="206"/>
          </p:nvPr>
        </p:nvSpPr>
        <p:spPr>
          <a:xfrm>
            <a:off x="9737640" y="6446160"/>
            <a:ext cx="184176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n-US" sz="900" spc="-1" strike="noStrike">
                <a:solidFill>
                  <a:schemeClr val="dk2">
                    <a:lumMod val="95000"/>
                    <a:lumOff val="5000"/>
                  </a:schemeClr>
                </a:solidFill>
                <a:latin typeface="Aptos Light"/>
              </a:defRPr>
            </a:lvl1pPr>
          </a:lstStyle>
          <a:p>
            <a:pPr indent="0" algn="r" defTabSz="914400">
              <a:lnSpc>
                <a:spcPct val="100000"/>
              </a:lnSpc>
              <a:spcAft>
                <a:spcPts val="601"/>
              </a:spcAft>
              <a:buNone/>
            </a:pPr>
            <a:r>
              <a:rPr b="0" lang="en-US" sz="900" spc="-1" strike="noStrike">
                <a:solidFill>
                  <a:schemeClr val="dk2">
                    <a:lumMod val="95000"/>
                    <a:lumOff val="5000"/>
                  </a:schemeClr>
                </a:solidFill>
                <a:latin typeface="Aptos Light"/>
              </a:rPr>
              <a:t>8/11/2025</a:t>
            </a:r>
            <a:endParaRPr b="0" lang="en-US" sz="900" spc="-1" strike="noStrike">
              <a:solidFill>
                <a:srgbClr val="ffffff"/>
              </a:solidFill>
              <a:latin typeface="Times New Roman"/>
            </a:endParaRPr>
          </a:p>
        </p:txBody>
      </p:sp>
      <p:sp>
        <p:nvSpPr>
          <p:cNvPr id="538" name="PlaceHolder 4"/>
          <p:cNvSpPr>
            <a:spLocks noGrp="1"/>
          </p:cNvSpPr>
          <p:nvPr>
            <p:ph type="sldNum" idx="207"/>
          </p:nvPr>
        </p:nvSpPr>
        <p:spPr>
          <a:xfrm>
            <a:off x="11734920" y="6446160"/>
            <a:ext cx="4568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n-US" sz="900" spc="-1" strike="noStrike">
                <a:solidFill>
                  <a:schemeClr val="dk2">
                    <a:lumMod val="95000"/>
                    <a:lumOff val="5000"/>
                  </a:schemeClr>
                </a:solidFill>
                <a:latin typeface="Aptos Light"/>
              </a:defRPr>
            </a:lvl1pPr>
          </a:lstStyle>
          <a:p>
            <a:pPr indent="0" algn="ctr" defTabSz="914400">
              <a:lnSpc>
                <a:spcPct val="100000"/>
              </a:lnSpc>
              <a:spcAft>
                <a:spcPts val="601"/>
              </a:spcAft>
              <a:buNone/>
            </a:pPr>
            <a:fld id="{3885BC12-E205-440E-BEDC-F16936CAFB40}" type="slidenum">
              <a:rPr b="0" lang="en-US" sz="900" spc="-1" strike="noStrike">
                <a:solidFill>
                  <a:schemeClr val="dk2">
                    <a:lumMod val="95000"/>
                    <a:lumOff val="5000"/>
                  </a:schemeClr>
                </a:solidFill>
                <a:latin typeface="Aptos Light"/>
              </a:rPr>
              <a:t>11</a:t>
            </a:fld>
            <a:endParaRPr b="0" lang="en-US" sz="900" spc="-1" strike="noStrike">
              <a:solidFill>
                <a:srgbClr val="ffffff"/>
              </a:solidFill>
              <a:latin typeface="Times New Roman"/>
            </a:endParaRPr>
          </a:p>
        </p:txBody>
      </p:sp>
    </p:spTree>
  </p:cSld>
  <p:transition>
    <p:fade/>
  </p:transition>
  <p:timing>
    <p:tnLst>
      <p:par>
        <p:cTn id="70" dur="indefinite" restart="never" nodeType="tmRoot">
          <p:childTnLst>
            <p:seq>
              <p:cTn id="71" dur="indefinite" nodeType="mainSeq">
                <p:childTnLst>
                  <p:par>
                    <p:cTn id="72" fill="hold">
                      <p:stCondLst>
                        <p:cond delay="0"/>
                      </p:stCondLst>
                      <p:childTnLst>
                        <p:par>
                          <p:cTn id="73" fill="hold">
                            <p:stCondLst>
                              <p:cond delay="0"/>
                            </p:stCondLst>
                            <p:childTnLst>
                              <p:par>
                                <p:cTn id="74" nodeType="withEffect" fill="hold" presetClass="entr" presetID="10">
                                  <p:stCondLst>
                                    <p:cond delay="500"/>
                                  </p:stCondLst>
                                  <p:iterate type="lt">
                                    <p:tmAbs val="100"/>
                                  </p:iterate>
                                  <p:childTnLst>
                                    <p:set>
                                      <p:cBhvr>
                                        <p:cTn id="75" dur="1" fill="hold">
                                          <p:stCondLst>
                                            <p:cond delay="0"/>
                                          </p:stCondLst>
                                        </p:cTn>
                                        <p:tgtEl>
                                          <p:spTgt spid="535"/>
                                        </p:tgtEl>
                                        <p:attrNameLst>
                                          <p:attrName>style.visibility</p:attrName>
                                        </p:attrNameLst>
                                      </p:cBhvr>
                                      <p:to>
                                        <p:strVal val="visible"/>
                                      </p:to>
                                    </p:set>
                                    <p:animEffect filter="fade" transition="in">
                                      <p:cBhvr additive="repl">
                                        <p:cTn id="76" dur="400"/>
                                        <p:tgtEl>
                                          <p:spTgt spid="5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title"/>
          </p:nvPr>
        </p:nvSpPr>
        <p:spPr>
          <a:xfrm>
            <a:off x="457200" y="376920"/>
            <a:ext cx="4957560" cy="1225080"/>
          </a:xfrm>
          <a:prstGeom prst="rect">
            <a:avLst/>
          </a:prstGeom>
          <a:noFill/>
          <a:ln w="0">
            <a:noFill/>
          </a:ln>
        </p:spPr>
        <p:txBody>
          <a:bodyPr lIns="91440" rIns="91440" tIns="45720" bIns="45720" anchor="t">
            <a:normAutofit/>
          </a:bodyPr>
          <a:p>
            <a:pPr indent="0" defTabSz="914400">
              <a:lnSpc>
                <a:spcPct val="90000"/>
              </a:lnSpc>
              <a:buNone/>
            </a:pPr>
            <a:r>
              <a:rPr b="0" lang="en-US" sz="3200" spc="-1" strike="noStrike">
                <a:solidFill>
                  <a:schemeClr val="dk2"/>
                </a:solidFill>
                <a:latin typeface="Walbaum Display"/>
              </a:rPr>
              <a:t>Probe Kullanımı</a:t>
            </a:r>
            <a:endParaRPr b="0" lang="tr-TR" sz="3200" spc="-1" strike="noStrike">
              <a:solidFill>
                <a:schemeClr val="dk1"/>
              </a:solidFill>
              <a:latin typeface="Aptos Light"/>
            </a:endParaRPr>
          </a:p>
        </p:txBody>
      </p:sp>
      <p:sp>
        <p:nvSpPr>
          <p:cNvPr id="540" name="PlaceHolder 2"/>
          <p:cNvSpPr>
            <a:spLocks noGrp="1"/>
          </p:cNvSpPr>
          <p:nvPr>
            <p:ph/>
          </p:nvPr>
        </p:nvSpPr>
        <p:spPr>
          <a:xfrm>
            <a:off x="6176160" y="376920"/>
            <a:ext cx="5558400" cy="5797080"/>
          </a:xfrm>
          <a:prstGeom prst="rect">
            <a:avLst/>
          </a:prstGeom>
          <a:noFill/>
          <a:ln w="0">
            <a:noFill/>
          </a:ln>
        </p:spPr>
        <p:txBody>
          <a:bodyPr lIns="91440" rIns="91440" tIns="45720" bIns="45720" anchor="t">
            <a:normAutofit/>
          </a:bodyPr>
          <a:p>
            <a:pPr indent="0" defTabSz="914400">
              <a:lnSpc>
                <a:spcPct val="120000"/>
              </a:lnSpc>
              <a:spcBef>
                <a:spcPts val="2500"/>
              </a:spcBef>
              <a:buNone/>
              <a:tabLst>
                <a:tab algn="l" pos="0"/>
              </a:tabLst>
            </a:pPr>
            <a:r>
              <a:rPr b="1" lang="en-US" sz="1400" spc="-1" strike="noStrike">
                <a:solidFill>
                  <a:schemeClr val="dk2"/>
                </a:solidFill>
                <a:latin typeface="Aptos Light"/>
              </a:rPr>
              <a:t>Probe Bileşenleri Tanımı</a:t>
            </a:r>
            <a:endParaRPr b="0" lang="tr-TR" sz="1400" spc="-1" strike="noStrike">
              <a:solidFill>
                <a:schemeClr val="dk2"/>
              </a:solidFill>
              <a:latin typeface="Aptos Light"/>
            </a:endParaRPr>
          </a:p>
          <a:p>
            <a:pPr indent="0" defTabSz="914400">
              <a:lnSpc>
                <a:spcPct val="120000"/>
              </a:lnSpc>
              <a:spcBef>
                <a:spcPts val="499"/>
              </a:spcBef>
              <a:buNone/>
              <a:tabLst>
                <a:tab algn="l" pos="0"/>
              </a:tabLst>
            </a:pPr>
            <a:r>
              <a:rPr b="0" lang="en-US" sz="1400" spc="-1" strike="noStrike">
                <a:solidFill>
                  <a:schemeClr val="dk2"/>
                </a:solidFill>
                <a:latin typeface="Aptos Light"/>
              </a:rPr>
              <a:t>Probe, devre üzerindeki anlık veri akışını gösteren dijital ölçüm noktalarıdır ve izlenebilirlik sağlar.</a:t>
            </a:r>
            <a:endParaRPr b="0" lang="tr-TR" sz="1400" spc="-1" strike="noStrike">
              <a:solidFill>
                <a:schemeClr val="dk2"/>
              </a:solidFill>
              <a:latin typeface="Aptos Light"/>
            </a:endParaRPr>
          </a:p>
          <a:p>
            <a:pPr indent="0" defTabSz="914400">
              <a:lnSpc>
                <a:spcPct val="120000"/>
              </a:lnSpc>
              <a:spcBef>
                <a:spcPts val="2500"/>
              </a:spcBef>
              <a:buNone/>
              <a:tabLst>
                <a:tab algn="l" pos="0"/>
              </a:tabLst>
            </a:pPr>
            <a:r>
              <a:rPr b="1" lang="en-US" sz="1400" spc="-1" strike="noStrike">
                <a:solidFill>
                  <a:schemeClr val="dk2"/>
                </a:solidFill>
                <a:latin typeface="Aptos Light"/>
              </a:rPr>
              <a:t>Adres Ayrıştırma ve RAM Takibi</a:t>
            </a:r>
            <a:endParaRPr b="0" lang="tr-TR" sz="1400" spc="-1" strike="noStrike">
              <a:solidFill>
                <a:schemeClr val="dk2"/>
              </a:solidFill>
              <a:latin typeface="Aptos Light"/>
            </a:endParaRPr>
          </a:p>
          <a:p>
            <a:pPr indent="0" defTabSz="914400">
              <a:lnSpc>
                <a:spcPct val="120000"/>
              </a:lnSpc>
              <a:spcBef>
                <a:spcPts val="499"/>
              </a:spcBef>
              <a:buNone/>
              <a:tabLst>
                <a:tab algn="l" pos="0"/>
              </a:tabLst>
            </a:pPr>
            <a:r>
              <a:rPr b="0" lang="en-US" sz="1400" spc="-1" strike="noStrike">
                <a:solidFill>
                  <a:schemeClr val="dk2"/>
                </a:solidFill>
                <a:latin typeface="Aptos Light"/>
              </a:rPr>
              <a:t>Probe, adres ayrıştırma süreci ve RAM çıkışındaki verinin canlı izlenmesini mümkün kılar.</a:t>
            </a:r>
            <a:endParaRPr b="0" lang="tr-TR" sz="1400" spc="-1" strike="noStrike">
              <a:solidFill>
                <a:schemeClr val="dk2"/>
              </a:solidFill>
              <a:latin typeface="Aptos Light"/>
            </a:endParaRPr>
          </a:p>
          <a:p>
            <a:pPr indent="0" defTabSz="914400">
              <a:lnSpc>
                <a:spcPct val="120000"/>
              </a:lnSpc>
              <a:spcBef>
                <a:spcPts val="2500"/>
              </a:spcBef>
              <a:buNone/>
              <a:tabLst>
                <a:tab algn="l" pos="0"/>
              </a:tabLst>
            </a:pPr>
            <a:r>
              <a:rPr b="1" lang="en-US" sz="1400" spc="-1" strike="noStrike">
                <a:solidFill>
                  <a:schemeClr val="dk2"/>
                </a:solidFill>
                <a:latin typeface="Aptos Light"/>
              </a:rPr>
              <a:t>Hata Ayıklama ve Şeffaflık</a:t>
            </a:r>
            <a:endParaRPr b="0" lang="tr-TR" sz="1400" spc="-1" strike="noStrike">
              <a:solidFill>
                <a:schemeClr val="dk2"/>
              </a:solidFill>
              <a:latin typeface="Aptos Light"/>
            </a:endParaRPr>
          </a:p>
          <a:p>
            <a:pPr indent="0" defTabSz="914400">
              <a:lnSpc>
                <a:spcPct val="120000"/>
              </a:lnSpc>
              <a:spcBef>
                <a:spcPts val="499"/>
              </a:spcBef>
              <a:buNone/>
              <a:tabLst>
                <a:tab algn="l" pos="0"/>
              </a:tabLst>
            </a:pPr>
            <a:r>
              <a:rPr b="0" lang="en-US" sz="1400" spc="-1" strike="noStrike">
                <a:solidFill>
                  <a:schemeClr val="dk2"/>
                </a:solidFill>
                <a:latin typeface="Aptos Light"/>
              </a:rPr>
              <a:t>Probe kullanımı, tasarımın hata ayıklama sürecini kolaylaştırır ve veri akışının görselleştirilmesini sağlar.</a:t>
            </a:r>
            <a:endParaRPr b="0" lang="tr-TR" sz="1400" spc="-1" strike="noStrike">
              <a:solidFill>
                <a:schemeClr val="dk2"/>
              </a:solidFill>
              <a:latin typeface="Aptos Light"/>
            </a:endParaRPr>
          </a:p>
          <a:p>
            <a:pPr indent="0" defTabSz="914400">
              <a:lnSpc>
                <a:spcPct val="120000"/>
              </a:lnSpc>
              <a:spcBef>
                <a:spcPts val="2500"/>
              </a:spcBef>
              <a:buNone/>
              <a:tabLst>
                <a:tab algn="l" pos="0"/>
              </a:tabLst>
            </a:pPr>
            <a:r>
              <a:rPr b="1" lang="en-US" sz="1400" spc="-1" strike="noStrike">
                <a:solidFill>
                  <a:schemeClr val="dk2"/>
                </a:solidFill>
                <a:latin typeface="Aptos Light"/>
              </a:rPr>
              <a:t>Doğruluk ve Güvenilirlik</a:t>
            </a:r>
            <a:endParaRPr b="0" lang="tr-TR" sz="1400" spc="-1" strike="noStrike">
              <a:solidFill>
                <a:schemeClr val="dk2"/>
              </a:solidFill>
              <a:latin typeface="Aptos Light"/>
            </a:endParaRPr>
          </a:p>
          <a:p>
            <a:pPr indent="0" defTabSz="914400">
              <a:lnSpc>
                <a:spcPct val="120000"/>
              </a:lnSpc>
              <a:spcBef>
                <a:spcPts val="499"/>
              </a:spcBef>
              <a:buNone/>
              <a:tabLst>
                <a:tab algn="l" pos="0"/>
              </a:tabLst>
            </a:pPr>
            <a:r>
              <a:rPr b="0" lang="en-US" sz="1400" spc="-1" strike="noStrike">
                <a:solidFill>
                  <a:schemeClr val="dk2"/>
                </a:solidFill>
                <a:latin typeface="Aptos Light"/>
              </a:rPr>
              <a:t>İzlenebilirlik, teorik model ile pratik uygulamanın uyumunu doğrulamak için kritik öneme sahiptir.</a:t>
            </a:r>
            <a:endParaRPr b="0" lang="tr-TR" sz="1400" spc="-1" strike="noStrike">
              <a:solidFill>
                <a:schemeClr val="dk2"/>
              </a:solidFill>
              <a:latin typeface="Aptos Light"/>
            </a:endParaRPr>
          </a:p>
        </p:txBody>
      </p:sp>
      <p:sp>
        <p:nvSpPr>
          <p:cNvPr id="541" name="PlaceHolder 3"/>
          <p:cNvSpPr>
            <a:spLocks noGrp="1"/>
          </p:cNvSpPr>
          <p:nvPr>
            <p:ph type="ftr" idx="208"/>
          </p:nvPr>
        </p:nvSpPr>
        <p:spPr>
          <a:xfrm>
            <a:off x="457200" y="6446160"/>
            <a:ext cx="3948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tr" sz="900" spc="-1" strike="noStrike">
                <a:solidFill>
                  <a:schemeClr val="dk1">
                    <a:lumMod val="95000"/>
                    <a:lumOff val="5000"/>
                  </a:schemeClr>
                </a:solidFill>
                <a:latin typeface="Aptos Light"/>
              </a:defRPr>
            </a:lvl1pPr>
          </a:lstStyle>
          <a:p>
            <a:pPr indent="0" defTabSz="914400">
              <a:lnSpc>
                <a:spcPct val="100000"/>
              </a:lnSpc>
              <a:spcAft>
                <a:spcPts val="601"/>
              </a:spcAft>
              <a:buNone/>
            </a:pPr>
            <a:r>
              <a:rPr b="0" lang="tr" sz="900" spc="-1" strike="noStrike">
                <a:solidFill>
                  <a:schemeClr val="dk1">
                    <a:lumMod val="95000"/>
                    <a:lumOff val="5000"/>
                  </a:schemeClr>
                </a:solidFill>
                <a:latin typeface="Aptos Light"/>
              </a:rPr>
              <a:t>Örnek Alt Bilgi Metni</a:t>
            </a:r>
            <a:endParaRPr b="0" lang="en-US" sz="900" spc="-1" strike="noStrike">
              <a:solidFill>
                <a:srgbClr val="000000"/>
              </a:solidFill>
              <a:latin typeface="Times New Roman"/>
            </a:endParaRPr>
          </a:p>
        </p:txBody>
      </p:sp>
      <p:sp>
        <p:nvSpPr>
          <p:cNvPr id="542" name="PlaceHolder 4"/>
          <p:cNvSpPr>
            <a:spLocks noGrp="1"/>
          </p:cNvSpPr>
          <p:nvPr>
            <p:ph type="dt" idx="209"/>
          </p:nvPr>
        </p:nvSpPr>
        <p:spPr>
          <a:xfrm>
            <a:off x="9737640" y="6446160"/>
            <a:ext cx="184176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n-US" sz="900" spc="-1" strike="noStrike">
                <a:solidFill>
                  <a:schemeClr val="dk1">
                    <a:lumMod val="95000"/>
                    <a:lumOff val="5000"/>
                  </a:schemeClr>
                </a:solidFill>
                <a:latin typeface="Aptos Light"/>
              </a:defRPr>
            </a:lvl1pPr>
          </a:lstStyle>
          <a:p>
            <a:pPr indent="0" algn="r" defTabSz="914400">
              <a:lnSpc>
                <a:spcPct val="100000"/>
              </a:lnSpc>
              <a:spcAft>
                <a:spcPts val="601"/>
              </a:spcAft>
              <a:buNone/>
            </a:pPr>
            <a:r>
              <a:rPr b="0" lang="en-US" sz="900" spc="-1" strike="noStrike">
                <a:solidFill>
                  <a:schemeClr val="dk1">
                    <a:lumMod val="95000"/>
                    <a:lumOff val="5000"/>
                  </a:schemeClr>
                </a:solidFill>
                <a:latin typeface="Aptos Light"/>
              </a:rPr>
              <a:t>8/11/2025</a:t>
            </a:r>
            <a:endParaRPr b="0" lang="en-US" sz="900" spc="-1" strike="noStrike">
              <a:solidFill>
                <a:srgbClr val="000000"/>
              </a:solidFill>
              <a:latin typeface="Times New Roman"/>
            </a:endParaRPr>
          </a:p>
        </p:txBody>
      </p:sp>
      <p:sp>
        <p:nvSpPr>
          <p:cNvPr id="543" name="PlaceHolder 5"/>
          <p:cNvSpPr>
            <a:spLocks noGrp="1"/>
          </p:cNvSpPr>
          <p:nvPr>
            <p:ph type="sldNum" idx="210"/>
          </p:nvPr>
        </p:nvSpPr>
        <p:spPr>
          <a:xfrm>
            <a:off x="11734920" y="6446160"/>
            <a:ext cx="4568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n-US" sz="900" spc="-1" strike="noStrike">
                <a:solidFill>
                  <a:schemeClr val="dk1">
                    <a:lumMod val="95000"/>
                    <a:lumOff val="5000"/>
                  </a:schemeClr>
                </a:solidFill>
                <a:latin typeface="Aptos Light"/>
              </a:defRPr>
            </a:lvl1pPr>
          </a:lstStyle>
          <a:p>
            <a:pPr indent="0" algn="ctr" defTabSz="914400">
              <a:lnSpc>
                <a:spcPct val="100000"/>
              </a:lnSpc>
              <a:spcAft>
                <a:spcPts val="601"/>
              </a:spcAft>
              <a:buNone/>
            </a:pPr>
            <a:fld id="{FE764AB9-DFE4-4445-9891-FAF8A9B504B1}" type="slidenum">
              <a:rPr b="0" lang="en-US" sz="900" spc="-1" strike="noStrike">
                <a:solidFill>
                  <a:schemeClr val="dk1">
                    <a:lumMod val="95000"/>
                    <a:lumOff val="5000"/>
                  </a:schemeClr>
                </a:solidFill>
                <a:latin typeface="Aptos Light"/>
              </a:rPr>
              <a:t>12</a:t>
            </a:fld>
            <a:endParaRPr b="0" lang="en-US" sz="900" spc="-1" strike="noStrike">
              <a:solidFill>
                <a:srgbClr val="000000"/>
              </a:solidFill>
              <a:latin typeface="Times New Roman"/>
            </a:endParaRPr>
          </a:p>
        </p:txBody>
      </p:sp>
      <p:pic>
        <p:nvPicPr>
          <p:cNvPr id="544" name="Resim Yer Tutucusu 10" descr="kablo, alet içeren bir resim&#10;&#10;Yapay zeka tarafından oluşturulmuş içerik yanlış olabilir."/>
          <p:cNvPicPr/>
          <p:nvPr/>
        </p:nvPicPr>
        <p:blipFill>
          <a:blip r:embed="rId1">
            <a:alphaModFix amt="80000"/>
          </a:blip>
          <a:srcRect l="14387" t="0" r="14387" b="0"/>
          <a:stretch/>
        </p:blipFill>
        <p:spPr>
          <a:xfrm>
            <a:off x="0" y="1842120"/>
            <a:ext cx="5757840" cy="4546080"/>
          </a:xfrm>
          <a:prstGeom prst="rect">
            <a:avLst/>
          </a:prstGeom>
          <a:ln w="0">
            <a:noFill/>
          </a:ln>
        </p:spPr>
      </p:pic>
    </p:spTree>
  </p:cSld>
  <p:transition>
    <p:fade/>
  </p:transition>
  <p:timing>
    <p:tnLst>
      <p:par>
        <p:cTn id="77" dur="indefinite" restart="never" nodeType="tmRoot">
          <p:childTnLst>
            <p:seq>
              <p:cTn id="78" dur="indefinite" nodeType="mainSeq">
                <p:childTnLst>
                  <p:par>
                    <p:cTn id="79" fill="hold">
                      <p:stCondLst>
                        <p:cond delay="0"/>
                      </p:stCondLst>
                      <p:childTnLst>
                        <p:par>
                          <p:cTn id="80" fill="hold">
                            <p:stCondLst>
                              <p:cond delay="0"/>
                            </p:stCondLst>
                            <p:childTnLst>
                              <p:par>
                                <p:cTn id="81" nodeType="withEffect" fill="hold" presetClass="entr" presetID="10">
                                  <p:stCondLst>
                                    <p:cond delay="250"/>
                                  </p:stCondLst>
                                  <p:iterate type="el">
                                    <p:tmAbs val="100"/>
                                  </p:iterate>
                                  <p:childTnLst>
                                    <p:set>
                                      <p:cBhvr>
                                        <p:cTn id="82" dur="1" fill="hold">
                                          <p:stCondLst>
                                            <p:cond delay="0"/>
                                          </p:stCondLst>
                                        </p:cTn>
                                        <p:tgtEl>
                                          <p:spTgt spid="540"/>
                                        </p:tgtEl>
                                        <p:attrNameLst>
                                          <p:attrName>style.visibility</p:attrName>
                                        </p:attrNameLst>
                                      </p:cBhvr>
                                      <p:to>
                                        <p:strVal val="visible"/>
                                      </p:to>
                                    </p:set>
                                    <p:animEffect filter="fade" transition="in">
                                      <p:cBhvr additive="repl">
                                        <p:cTn id="83" dur="500"/>
                                        <p:tgtEl>
                                          <p:spTgt spid="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PlaceHolder 1"/>
          <p:cNvSpPr>
            <a:spLocks noGrp="1"/>
          </p:cNvSpPr>
          <p:nvPr>
            <p:ph type="title"/>
          </p:nvPr>
        </p:nvSpPr>
        <p:spPr>
          <a:xfrm>
            <a:off x="457200" y="2968560"/>
            <a:ext cx="8932320" cy="3450240"/>
          </a:xfrm>
          <a:prstGeom prst="rect">
            <a:avLst/>
          </a:prstGeom>
          <a:noFill/>
          <a:ln w="0">
            <a:noFill/>
          </a:ln>
        </p:spPr>
        <p:txBody>
          <a:bodyPr lIns="91440" rIns="91440" tIns="45720" bIns="45720" anchor="b">
            <a:normAutofit/>
          </a:bodyPr>
          <a:p>
            <a:pPr indent="0" defTabSz="914400">
              <a:lnSpc>
                <a:spcPct val="80000"/>
              </a:lnSpc>
              <a:buNone/>
            </a:pPr>
            <a:r>
              <a:rPr b="0" lang="en-US" sz="6600" spc="-1" strike="noStrike" cap="all">
                <a:solidFill>
                  <a:schemeClr val="dk2">
                    <a:lumMod val="90000"/>
                    <a:alpha val="65000"/>
                  </a:schemeClr>
                </a:solidFill>
                <a:latin typeface="Walbaum Display"/>
              </a:rPr>
              <a:t>Yazılım Simülatörü</a:t>
            </a:r>
            <a:endParaRPr b="0" lang="tr-TR" sz="6600" spc="-1" strike="noStrike">
              <a:solidFill>
                <a:schemeClr val="dk1"/>
              </a:solidFill>
              <a:latin typeface="Aptos Light"/>
            </a:endParaRPr>
          </a:p>
        </p:txBody>
      </p:sp>
      <p:sp>
        <p:nvSpPr>
          <p:cNvPr id="546" name="PlaceHolder 2"/>
          <p:cNvSpPr>
            <a:spLocks noGrp="1"/>
          </p:cNvSpPr>
          <p:nvPr>
            <p:ph type="ftr" idx="211"/>
          </p:nvPr>
        </p:nvSpPr>
        <p:spPr>
          <a:xfrm>
            <a:off x="457200" y="6446160"/>
            <a:ext cx="3750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tr" sz="900" spc="-1" strike="noStrike">
                <a:solidFill>
                  <a:schemeClr val="dk2">
                    <a:lumMod val="95000"/>
                    <a:lumOff val="5000"/>
                  </a:schemeClr>
                </a:solidFill>
                <a:latin typeface="Aptos Light"/>
              </a:defRPr>
            </a:lvl1pPr>
          </a:lstStyle>
          <a:p>
            <a:pPr indent="0" defTabSz="914400">
              <a:lnSpc>
                <a:spcPct val="100000"/>
              </a:lnSpc>
              <a:spcAft>
                <a:spcPts val="601"/>
              </a:spcAft>
              <a:buNone/>
            </a:pPr>
            <a:r>
              <a:rPr b="0" lang="tr" sz="900" spc="-1" strike="noStrike">
                <a:solidFill>
                  <a:schemeClr val="dk2">
                    <a:lumMod val="95000"/>
                    <a:lumOff val="5000"/>
                  </a:schemeClr>
                </a:solidFill>
                <a:latin typeface="Aptos Light"/>
              </a:rPr>
              <a:t>Örnek Alt Bilgi Metni</a:t>
            </a:r>
            <a:endParaRPr b="0" lang="en-US" sz="900" spc="-1" strike="noStrike">
              <a:solidFill>
                <a:srgbClr val="ffffff"/>
              </a:solidFill>
              <a:latin typeface="Times New Roman"/>
            </a:endParaRPr>
          </a:p>
        </p:txBody>
      </p:sp>
      <p:sp>
        <p:nvSpPr>
          <p:cNvPr id="547" name="PlaceHolder 3"/>
          <p:cNvSpPr>
            <a:spLocks noGrp="1"/>
          </p:cNvSpPr>
          <p:nvPr>
            <p:ph type="dt" idx="212"/>
          </p:nvPr>
        </p:nvSpPr>
        <p:spPr>
          <a:xfrm>
            <a:off x="9737640" y="6446160"/>
            <a:ext cx="184176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n-US" sz="900" spc="-1" strike="noStrike">
                <a:solidFill>
                  <a:schemeClr val="dk2">
                    <a:lumMod val="95000"/>
                    <a:lumOff val="5000"/>
                  </a:schemeClr>
                </a:solidFill>
                <a:latin typeface="Aptos Light"/>
              </a:defRPr>
            </a:lvl1pPr>
          </a:lstStyle>
          <a:p>
            <a:pPr indent="0" algn="r" defTabSz="914400">
              <a:lnSpc>
                <a:spcPct val="100000"/>
              </a:lnSpc>
              <a:spcAft>
                <a:spcPts val="601"/>
              </a:spcAft>
              <a:buNone/>
            </a:pPr>
            <a:r>
              <a:rPr b="0" lang="en-US" sz="900" spc="-1" strike="noStrike">
                <a:solidFill>
                  <a:schemeClr val="dk2">
                    <a:lumMod val="95000"/>
                    <a:lumOff val="5000"/>
                  </a:schemeClr>
                </a:solidFill>
                <a:latin typeface="Aptos Light"/>
              </a:rPr>
              <a:t>8/11/2025</a:t>
            </a:r>
            <a:endParaRPr b="0" lang="en-US" sz="900" spc="-1" strike="noStrike">
              <a:solidFill>
                <a:srgbClr val="ffffff"/>
              </a:solidFill>
              <a:latin typeface="Times New Roman"/>
            </a:endParaRPr>
          </a:p>
        </p:txBody>
      </p:sp>
      <p:sp>
        <p:nvSpPr>
          <p:cNvPr id="548" name="PlaceHolder 4"/>
          <p:cNvSpPr>
            <a:spLocks noGrp="1"/>
          </p:cNvSpPr>
          <p:nvPr>
            <p:ph type="sldNum" idx="213"/>
          </p:nvPr>
        </p:nvSpPr>
        <p:spPr>
          <a:xfrm>
            <a:off x="11734920" y="6446160"/>
            <a:ext cx="4568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n-US" sz="900" spc="-1" strike="noStrike">
                <a:solidFill>
                  <a:schemeClr val="dk2">
                    <a:lumMod val="95000"/>
                    <a:lumOff val="5000"/>
                  </a:schemeClr>
                </a:solidFill>
                <a:latin typeface="Aptos Light"/>
              </a:defRPr>
            </a:lvl1pPr>
          </a:lstStyle>
          <a:p>
            <a:pPr indent="0" algn="ctr" defTabSz="914400">
              <a:lnSpc>
                <a:spcPct val="100000"/>
              </a:lnSpc>
              <a:spcAft>
                <a:spcPts val="601"/>
              </a:spcAft>
              <a:buNone/>
            </a:pPr>
            <a:fld id="{AF51CB8F-3819-4FA1-8873-DEAB3411B943}" type="slidenum">
              <a:rPr b="0" lang="en-US" sz="900" spc="-1" strike="noStrike">
                <a:solidFill>
                  <a:schemeClr val="dk2">
                    <a:lumMod val="95000"/>
                    <a:lumOff val="5000"/>
                  </a:schemeClr>
                </a:solidFill>
                <a:latin typeface="Aptos Light"/>
              </a:rPr>
              <a:t>13</a:t>
            </a:fld>
            <a:endParaRPr b="0" lang="en-US" sz="900" spc="-1" strike="noStrike">
              <a:solidFill>
                <a:srgbClr val="ffffff"/>
              </a:solidFill>
              <a:latin typeface="Times New Roman"/>
            </a:endParaRPr>
          </a:p>
        </p:txBody>
      </p:sp>
    </p:spTree>
  </p:cSld>
  <p:transition>
    <p:fade/>
  </p:transition>
  <p:timing>
    <p:tnLst>
      <p:par>
        <p:cTn id="84" dur="indefinite" restart="never" nodeType="tmRoot">
          <p:childTnLst>
            <p:seq>
              <p:cTn id="85" dur="indefinite" nodeType="mainSeq">
                <p:childTnLst>
                  <p:par>
                    <p:cTn id="86" fill="hold">
                      <p:stCondLst>
                        <p:cond delay="0"/>
                      </p:stCondLst>
                      <p:childTnLst>
                        <p:par>
                          <p:cTn id="87" fill="hold">
                            <p:stCondLst>
                              <p:cond delay="0"/>
                            </p:stCondLst>
                            <p:childTnLst>
                              <p:par>
                                <p:cTn id="88" nodeType="withEffect" fill="hold" presetClass="entr" presetID="10">
                                  <p:stCondLst>
                                    <p:cond delay="500"/>
                                  </p:stCondLst>
                                  <p:iterate type="lt">
                                    <p:tmAbs val="100"/>
                                  </p:iterate>
                                  <p:childTnLst>
                                    <p:set>
                                      <p:cBhvr>
                                        <p:cTn id="89" dur="1" fill="hold">
                                          <p:stCondLst>
                                            <p:cond delay="0"/>
                                          </p:stCondLst>
                                        </p:cTn>
                                        <p:tgtEl>
                                          <p:spTgt spid="545"/>
                                        </p:tgtEl>
                                        <p:attrNameLst>
                                          <p:attrName>style.visibility</p:attrName>
                                        </p:attrNameLst>
                                      </p:cBhvr>
                                      <p:to>
                                        <p:strVal val="visible"/>
                                      </p:to>
                                    </p:set>
                                    <p:animEffect filter="fade" transition="in">
                                      <p:cBhvr additive="repl">
                                        <p:cTn id="90" dur="400"/>
                                        <p:tgtEl>
                                          <p:spTgt spid="5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title"/>
          </p:nvPr>
        </p:nvSpPr>
        <p:spPr>
          <a:xfrm>
            <a:off x="457200" y="376920"/>
            <a:ext cx="4957560" cy="1225080"/>
          </a:xfrm>
          <a:prstGeom prst="rect">
            <a:avLst/>
          </a:prstGeom>
          <a:noFill/>
          <a:ln w="0">
            <a:noFill/>
          </a:ln>
        </p:spPr>
        <p:txBody>
          <a:bodyPr lIns="91440" rIns="91440" tIns="45720" bIns="45720" anchor="t">
            <a:normAutofit/>
          </a:bodyPr>
          <a:p>
            <a:pPr indent="0" defTabSz="914400">
              <a:lnSpc>
                <a:spcPct val="90000"/>
              </a:lnSpc>
              <a:buNone/>
            </a:pPr>
            <a:r>
              <a:rPr b="0" lang="en-US" sz="3200" spc="-1" strike="noStrike">
                <a:solidFill>
                  <a:schemeClr val="dk2"/>
                </a:solidFill>
                <a:latin typeface="Walbaum Display"/>
              </a:rPr>
              <a:t>C Dili Uygulaması</a:t>
            </a:r>
            <a:endParaRPr b="0" lang="tr-TR" sz="3200" spc="-1" strike="noStrike">
              <a:solidFill>
                <a:schemeClr val="dk1"/>
              </a:solidFill>
              <a:latin typeface="Aptos Light"/>
            </a:endParaRPr>
          </a:p>
        </p:txBody>
      </p:sp>
      <p:pic>
        <p:nvPicPr>
          <p:cNvPr id="550" name="Content Placeholder 7" descr="Yüksek Teknoloji Veri Merkezi"/>
          <p:cNvPicPr/>
          <p:nvPr/>
        </p:nvPicPr>
        <p:blipFill>
          <a:blip r:embed="rId1">
            <a:alphaModFix amt="80000"/>
          </a:blip>
          <a:srcRect l="2216" t="0" r="13559" b="0"/>
          <a:stretch/>
        </p:blipFill>
        <p:spPr>
          <a:xfrm>
            <a:off x="0" y="1842120"/>
            <a:ext cx="5757840" cy="4546080"/>
          </a:xfrm>
          <a:prstGeom prst="rect">
            <a:avLst/>
          </a:prstGeom>
          <a:ln w="0">
            <a:noFill/>
          </a:ln>
        </p:spPr>
      </p:pic>
      <p:sp>
        <p:nvSpPr>
          <p:cNvPr id="551" name="PlaceHolder 2"/>
          <p:cNvSpPr>
            <a:spLocks noGrp="1"/>
          </p:cNvSpPr>
          <p:nvPr>
            <p:ph/>
          </p:nvPr>
        </p:nvSpPr>
        <p:spPr>
          <a:xfrm>
            <a:off x="6176160" y="376920"/>
            <a:ext cx="5558400" cy="5797080"/>
          </a:xfrm>
          <a:prstGeom prst="rect">
            <a:avLst/>
          </a:prstGeom>
          <a:noFill/>
          <a:ln w="0">
            <a:noFill/>
          </a:ln>
        </p:spPr>
        <p:txBody>
          <a:bodyPr lIns="91440" rIns="91440" tIns="45720" bIns="45720" anchor="t">
            <a:normAutofit/>
          </a:bodyPr>
          <a:p>
            <a:pPr indent="0" defTabSz="914400">
              <a:lnSpc>
                <a:spcPct val="120000"/>
              </a:lnSpc>
              <a:spcBef>
                <a:spcPts val="2500"/>
              </a:spcBef>
              <a:buNone/>
              <a:tabLst>
                <a:tab algn="l" pos="0"/>
              </a:tabLst>
            </a:pPr>
            <a:r>
              <a:rPr b="1" lang="en-US" sz="1400" spc="-1" strike="noStrike">
                <a:solidFill>
                  <a:schemeClr val="dk2"/>
                </a:solidFill>
                <a:latin typeface="Aptos Light"/>
              </a:rPr>
              <a:t>Dinamik Önbellek Modelleme</a:t>
            </a:r>
            <a:endParaRPr b="0" lang="tr-TR" sz="1400" spc="-1" strike="noStrike">
              <a:solidFill>
                <a:schemeClr val="dk2"/>
              </a:solidFill>
              <a:latin typeface="Aptos Light"/>
            </a:endParaRPr>
          </a:p>
          <a:p>
            <a:pPr indent="0" defTabSz="914400">
              <a:lnSpc>
                <a:spcPct val="120000"/>
              </a:lnSpc>
              <a:spcBef>
                <a:spcPts val="499"/>
              </a:spcBef>
              <a:buNone/>
              <a:tabLst>
                <a:tab algn="l" pos="0"/>
              </a:tabLst>
            </a:pPr>
            <a:r>
              <a:rPr b="0" lang="en-US" sz="1400" spc="-1" strike="noStrike">
                <a:solidFill>
                  <a:schemeClr val="dk2"/>
                </a:solidFill>
                <a:latin typeface="Aptos Light"/>
              </a:rPr>
              <a:t>Simülatör, C dili ile yazılmış dinamik önbellek davranışı modellemesi sağlar ve parametrik yapı sunar.</a:t>
            </a:r>
            <a:endParaRPr b="0" lang="tr-TR" sz="1400" spc="-1" strike="noStrike">
              <a:solidFill>
                <a:schemeClr val="dk2"/>
              </a:solidFill>
              <a:latin typeface="Aptos Light"/>
            </a:endParaRPr>
          </a:p>
          <a:p>
            <a:pPr indent="0" defTabSz="914400">
              <a:lnSpc>
                <a:spcPct val="120000"/>
              </a:lnSpc>
              <a:spcBef>
                <a:spcPts val="2500"/>
              </a:spcBef>
              <a:buNone/>
              <a:tabLst>
                <a:tab algn="l" pos="0"/>
              </a:tabLst>
            </a:pPr>
            <a:r>
              <a:rPr b="1" lang="en-US" sz="1400" spc="-1" strike="noStrike">
                <a:solidFill>
                  <a:schemeClr val="dk2"/>
                </a:solidFill>
                <a:latin typeface="Aptos Light"/>
              </a:rPr>
              <a:t>Bellek Adresi İşleme</a:t>
            </a:r>
            <a:endParaRPr b="0" lang="tr-TR" sz="1400" spc="-1" strike="noStrike">
              <a:solidFill>
                <a:schemeClr val="dk2"/>
              </a:solidFill>
              <a:latin typeface="Aptos Light"/>
            </a:endParaRPr>
          </a:p>
          <a:p>
            <a:pPr indent="0" defTabSz="914400">
              <a:lnSpc>
                <a:spcPct val="120000"/>
              </a:lnSpc>
              <a:spcBef>
                <a:spcPts val="499"/>
              </a:spcBef>
              <a:buNone/>
              <a:tabLst>
                <a:tab algn="l" pos="0"/>
              </a:tabLst>
            </a:pPr>
            <a:r>
              <a:rPr b="0" lang="en-US" sz="1400" spc="-1" strike="noStrike">
                <a:solidFill>
                  <a:schemeClr val="dk2"/>
                </a:solidFill>
                <a:latin typeface="Aptos Light"/>
              </a:rPr>
              <a:t>trace.txt dosyasındaki binlerce bellek adresi saniyeler içinde işlenerek isabet oranları hızlıca hesaplanır.</a:t>
            </a:r>
            <a:endParaRPr b="0" lang="tr-TR" sz="1400" spc="-1" strike="noStrike">
              <a:solidFill>
                <a:schemeClr val="dk2"/>
              </a:solidFill>
              <a:latin typeface="Aptos Light"/>
            </a:endParaRPr>
          </a:p>
          <a:p>
            <a:pPr indent="0" defTabSz="914400">
              <a:lnSpc>
                <a:spcPct val="120000"/>
              </a:lnSpc>
              <a:spcBef>
                <a:spcPts val="2500"/>
              </a:spcBef>
              <a:buNone/>
              <a:tabLst>
                <a:tab algn="l" pos="0"/>
              </a:tabLst>
            </a:pPr>
            <a:r>
              <a:rPr b="1" lang="en-US" sz="1400" spc="-1" strike="noStrike">
                <a:solidFill>
                  <a:schemeClr val="dk2"/>
                </a:solidFill>
                <a:latin typeface="Aptos Light"/>
              </a:rPr>
              <a:t>Güvenlik ve Doğruluk</a:t>
            </a:r>
            <a:endParaRPr b="0" lang="tr-TR" sz="1400" spc="-1" strike="noStrike">
              <a:solidFill>
                <a:schemeClr val="dk2"/>
              </a:solidFill>
              <a:latin typeface="Aptos Light"/>
            </a:endParaRPr>
          </a:p>
          <a:p>
            <a:pPr indent="0" defTabSz="914400">
              <a:lnSpc>
                <a:spcPct val="120000"/>
              </a:lnSpc>
              <a:spcBef>
                <a:spcPts val="499"/>
              </a:spcBef>
              <a:buNone/>
              <a:tabLst>
                <a:tab algn="l" pos="0"/>
              </a:tabLst>
            </a:pPr>
            <a:r>
              <a:rPr b="0" lang="en-US" sz="1400" spc="-1" strike="noStrike">
                <a:solidFill>
                  <a:schemeClr val="dk2"/>
                </a:solidFill>
                <a:latin typeface="Aptos Light"/>
              </a:rPr>
              <a:t>Güvenlik için 2'nin kuvveti olmayan girişler ve bellek taşmaları engellenir, donanım sonuçları ile doğruluk analiz edilir.</a:t>
            </a:r>
            <a:endParaRPr b="0" lang="tr-TR" sz="1400" spc="-1" strike="noStrike">
              <a:solidFill>
                <a:schemeClr val="dk2"/>
              </a:solidFill>
              <a:latin typeface="Aptos Light"/>
            </a:endParaRPr>
          </a:p>
          <a:p>
            <a:pPr indent="0" defTabSz="914400">
              <a:lnSpc>
                <a:spcPct val="120000"/>
              </a:lnSpc>
              <a:spcBef>
                <a:spcPts val="2500"/>
              </a:spcBef>
              <a:buNone/>
              <a:tabLst>
                <a:tab algn="l" pos="0"/>
              </a:tabLst>
            </a:pPr>
            <a:r>
              <a:rPr b="1" lang="en-US" sz="1400" spc="-1" strike="noStrike">
                <a:solidFill>
                  <a:schemeClr val="dk2"/>
                </a:solidFill>
                <a:latin typeface="Aptos Light"/>
              </a:rPr>
              <a:t>Performans ve Optimizasyon</a:t>
            </a:r>
            <a:endParaRPr b="0" lang="tr-TR" sz="1400" spc="-1" strike="noStrike">
              <a:solidFill>
                <a:schemeClr val="dk2"/>
              </a:solidFill>
              <a:latin typeface="Aptos Light"/>
            </a:endParaRPr>
          </a:p>
          <a:p>
            <a:pPr indent="0" defTabSz="914400">
              <a:lnSpc>
                <a:spcPct val="120000"/>
              </a:lnSpc>
              <a:spcBef>
                <a:spcPts val="499"/>
              </a:spcBef>
              <a:buNone/>
              <a:tabLst>
                <a:tab algn="l" pos="0"/>
              </a:tabLst>
            </a:pPr>
            <a:r>
              <a:rPr b="0" lang="en-US" sz="1400" spc="-1" strike="noStrike">
                <a:solidFill>
                  <a:schemeClr val="dk2"/>
                </a:solidFill>
                <a:latin typeface="Aptos Light"/>
              </a:rPr>
              <a:t>Simülatör farklı önbellek konfigürasyonlarında performans ölçümleri yaparak optimizasyona katkı sağlar.</a:t>
            </a:r>
            <a:endParaRPr b="0" lang="tr-TR" sz="1400" spc="-1" strike="noStrike">
              <a:solidFill>
                <a:schemeClr val="dk2"/>
              </a:solidFill>
              <a:latin typeface="Aptos Light"/>
            </a:endParaRPr>
          </a:p>
        </p:txBody>
      </p:sp>
      <p:sp>
        <p:nvSpPr>
          <p:cNvPr id="552" name="PlaceHolder 3"/>
          <p:cNvSpPr>
            <a:spLocks noGrp="1"/>
          </p:cNvSpPr>
          <p:nvPr>
            <p:ph type="ftr" idx="214"/>
          </p:nvPr>
        </p:nvSpPr>
        <p:spPr>
          <a:xfrm>
            <a:off x="457200" y="6446160"/>
            <a:ext cx="3948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tr" sz="900" spc="-1" strike="noStrike">
                <a:solidFill>
                  <a:schemeClr val="dk1">
                    <a:lumMod val="95000"/>
                    <a:lumOff val="5000"/>
                  </a:schemeClr>
                </a:solidFill>
                <a:latin typeface="Aptos Light"/>
              </a:defRPr>
            </a:lvl1pPr>
          </a:lstStyle>
          <a:p>
            <a:pPr indent="0" defTabSz="914400">
              <a:lnSpc>
                <a:spcPct val="100000"/>
              </a:lnSpc>
              <a:spcAft>
                <a:spcPts val="601"/>
              </a:spcAft>
              <a:buNone/>
            </a:pPr>
            <a:r>
              <a:rPr b="0" lang="tr" sz="900" spc="-1" strike="noStrike">
                <a:solidFill>
                  <a:schemeClr val="dk1">
                    <a:lumMod val="95000"/>
                    <a:lumOff val="5000"/>
                  </a:schemeClr>
                </a:solidFill>
                <a:latin typeface="Aptos Light"/>
              </a:rPr>
              <a:t>Örnek Alt Bilgi Metni</a:t>
            </a:r>
            <a:endParaRPr b="0" lang="en-US" sz="900" spc="-1" strike="noStrike">
              <a:solidFill>
                <a:srgbClr val="000000"/>
              </a:solidFill>
              <a:latin typeface="Times New Roman"/>
            </a:endParaRPr>
          </a:p>
        </p:txBody>
      </p:sp>
      <p:sp>
        <p:nvSpPr>
          <p:cNvPr id="553" name="PlaceHolder 4"/>
          <p:cNvSpPr>
            <a:spLocks noGrp="1"/>
          </p:cNvSpPr>
          <p:nvPr>
            <p:ph type="dt" idx="215"/>
          </p:nvPr>
        </p:nvSpPr>
        <p:spPr>
          <a:xfrm>
            <a:off x="9737640" y="6446160"/>
            <a:ext cx="184176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n-US" sz="900" spc="-1" strike="noStrike">
                <a:solidFill>
                  <a:schemeClr val="dk1">
                    <a:lumMod val="95000"/>
                    <a:lumOff val="5000"/>
                  </a:schemeClr>
                </a:solidFill>
                <a:latin typeface="Aptos Light"/>
              </a:defRPr>
            </a:lvl1pPr>
          </a:lstStyle>
          <a:p>
            <a:pPr indent="0" algn="r" defTabSz="914400">
              <a:lnSpc>
                <a:spcPct val="100000"/>
              </a:lnSpc>
              <a:spcAft>
                <a:spcPts val="601"/>
              </a:spcAft>
              <a:buNone/>
            </a:pPr>
            <a:r>
              <a:rPr b="0" lang="en-US" sz="900" spc="-1" strike="noStrike">
                <a:solidFill>
                  <a:schemeClr val="dk1">
                    <a:lumMod val="95000"/>
                    <a:lumOff val="5000"/>
                  </a:schemeClr>
                </a:solidFill>
                <a:latin typeface="Aptos Light"/>
              </a:rPr>
              <a:t>8/11/2025</a:t>
            </a:r>
            <a:endParaRPr b="0" lang="en-US" sz="900" spc="-1" strike="noStrike">
              <a:solidFill>
                <a:srgbClr val="000000"/>
              </a:solidFill>
              <a:latin typeface="Times New Roman"/>
            </a:endParaRPr>
          </a:p>
        </p:txBody>
      </p:sp>
      <p:sp>
        <p:nvSpPr>
          <p:cNvPr id="554" name="PlaceHolder 5"/>
          <p:cNvSpPr>
            <a:spLocks noGrp="1"/>
          </p:cNvSpPr>
          <p:nvPr>
            <p:ph type="sldNum" idx="216"/>
          </p:nvPr>
        </p:nvSpPr>
        <p:spPr>
          <a:xfrm>
            <a:off x="11734920" y="6446160"/>
            <a:ext cx="4568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n-US" sz="900" spc="-1" strike="noStrike">
                <a:solidFill>
                  <a:schemeClr val="dk1">
                    <a:lumMod val="95000"/>
                    <a:lumOff val="5000"/>
                  </a:schemeClr>
                </a:solidFill>
                <a:latin typeface="Aptos Light"/>
              </a:defRPr>
            </a:lvl1pPr>
          </a:lstStyle>
          <a:p>
            <a:pPr indent="0" algn="ctr" defTabSz="914400">
              <a:lnSpc>
                <a:spcPct val="100000"/>
              </a:lnSpc>
              <a:spcAft>
                <a:spcPts val="601"/>
              </a:spcAft>
              <a:buNone/>
            </a:pPr>
            <a:fld id="{C03C21E5-1284-47CE-ABF6-DF6452BD4E5B}" type="slidenum">
              <a:rPr b="0" lang="en-US" sz="900" spc="-1" strike="noStrike">
                <a:solidFill>
                  <a:schemeClr val="dk1">
                    <a:lumMod val="95000"/>
                    <a:lumOff val="5000"/>
                  </a:schemeClr>
                </a:solidFill>
                <a:latin typeface="Aptos Light"/>
              </a:rPr>
              <a:t>14</a:t>
            </a:fld>
            <a:endParaRPr b="0" lang="en-US" sz="900" spc="-1" strike="noStrike">
              <a:solidFill>
                <a:srgbClr val="000000"/>
              </a:solidFill>
              <a:latin typeface="Times New Roman"/>
            </a:endParaRPr>
          </a:p>
        </p:txBody>
      </p:sp>
    </p:spTree>
  </p:cSld>
  <p:transition>
    <p:fade/>
  </p:transition>
  <p:timing>
    <p:tnLst>
      <p:par>
        <p:cTn id="91" dur="indefinite" restart="never" nodeType="tmRoot">
          <p:childTnLst>
            <p:seq>
              <p:cTn id="92" dur="indefinite" nodeType="mainSeq">
                <p:childTnLst>
                  <p:par>
                    <p:cTn id="93" fill="hold">
                      <p:stCondLst>
                        <p:cond delay="0"/>
                      </p:stCondLst>
                      <p:childTnLst>
                        <p:par>
                          <p:cTn id="94" fill="hold">
                            <p:stCondLst>
                              <p:cond delay="0"/>
                            </p:stCondLst>
                            <p:childTnLst>
                              <p:par>
                                <p:cTn id="95" nodeType="withEffect" fill="hold" presetClass="entr" presetID="10">
                                  <p:stCondLst>
                                    <p:cond delay="250"/>
                                  </p:stCondLst>
                                  <p:iterate type="el">
                                    <p:tmAbs val="100"/>
                                  </p:iterate>
                                  <p:childTnLst>
                                    <p:set>
                                      <p:cBhvr>
                                        <p:cTn id="96" dur="1" fill="hold">
                                          <p:stCondLst>
                                            <p:cond delay="0"/>
                                          </p:stCondLst>
                                        </p:cTn>
                                        <p:tgtEl>
                                          <p:spTgt spid="551"/>
                                        </p:tgtEl>
                                        <p:attrNameLst>
                                          <p:attrName>style.visibility</p:attrName>
                                        </p:attrNameLst>
                                      </p:cBhvr>
                                      <p:to>
                                        <p:strVal val="visible"/>
                                      </p:to>
                                    </p:set>
                                    <p:animEffect filter="fade" transition="in">
                                      <p:cBhvr additive="repl">
                                        <p:cTn id="97" dur="500"/>
                                        <p:tgtEl>
                                          <p:spTgt spid="5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title"/>
          </p:nvPr>
        </p:nvSpPr>
        <p:spPr>
          <a:xfrm>
            <a:off x="457200" y="2968560"/>
            <a:ext cx="8932320" cy="3450240"/>
          </a:xfrm>
          <a:prstGeom prst="rect">
            <a:avLst/>
          </a:prstGeom>
          <a:noFill/>
          <a:ln w="0">
            <a:noFill/>
          </a:ln>
        </p:spPr>
        <p:txBody>
          <a:bodyPr lIns="91440" rIns="91440" tIns="45720" bIns="45720" anchor="b">
            <a:normAutofit/>
          </a:bodyPr>
          <a:p>
            <a:pPr indent="0" defTabSz="914400">
              <a:lnSpc>
                <a:spcPct val="80000"/>
              </a:lnSpc>
              <a:buNone/>
            </a:pPr>
            <a:r>
              <a:rPr b="0" lang="en-US" sz="6600" spc="-1" strike="noStrike" cap="all">
                <a:solidFill>
                  <a:schemeClr val="dk2">
                    <a:lumMod val="90000"/>
                    <a:alpha val="65000"/>
                  </a:schemeClr>
                </a:solidFill>
                <a:latin typeface="Walbaum Display"/>
              </a:rPr>
              <a:t>Yer Değiştirme Politikası</a:t>
            </a:r>
            <a:endParaRPr b="0" lang="tr-TR" sz="6600" spc="-1" strike="noStrike">
              <a:solidFill>
                <a:schemeClr val="dk1"/>
              </a:solidFill>
              <a:latin typeface="Aptos Light"/>
            </a:endParaRPr>
          </a:p>
        </p:txBody>
      </p:sp>
      <p:sp>
        <p:nvSpPr>
          <p:cNvPr id="556" name="PlaceHolder 2"/>
          <p:cNvSpPr>
            <a:spLocks noGrp="1"/>
          </p:cNvSpPr>
          <p:nvPr>
            <p:ph type="ftr" idx="217"/>
          </p:nvPr>
        </p:nvSpPr>
        <p:spPr>
          <a:xfrm>
            <a:off x="457200" y="6446160"/>
            <a:ext cx="3750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tr" sz="900" spc="-1" strike="noStrike">
                <a:solidFill>
                  <a:schemeClr val="dk2">
                    <a:lumMod val="95000"/>
                    <a:lumOff val="5000"/>
                  </a:schemeClr>
                </a:solidFill>
                <a:latin typeface="Aptos Light"/>
              </a:defRPr>
            </a:lvl1pPr>
          </a:lstStyle>
          <a:p>
            <a:pPr indent="0" defTabSz="914400">
              <a:lnSpc>
                <a:spcPct val="100000"/>
              </a:lnSpc>
              <a:spcAft>
                <a:spcPts val="601"/>
              </a:spcAft>
              <a:buNone/>
            </a:pPr>
            <a:r>
              <a:rPr b="0" lang="tr" sz="900" spc="-1" strike="noStrike">
                <a:solidFill>
                  <a:schemeClr val="dk2">
                    <a:lumMod val="95000"/>
                    <a:lumOff val="5000"/>
                  </a:schemeClr>
                </a:solidFill>
                <a:latin typeface="Aptos Light"/>
              </a:rPr>
              <a:t>Örnek Alt Bilgi Metni</a:t>
            </a:r>
            <a:endParaRPr b="0" lang="en-US" sz="900" spc="-1" strike="noStrike">
              <a:solidFill>
                <a:srgbClr val="ffffff"/>
              </a:solidFill>
              <a:latin typeface="Times New Roman"/>
            </a:endParaRPr>
          </a:p>
        </p:txBody>
      </p:sp>
      <p:sp>
        <p:nvSpPr>
          <p:cNvPr id="557" name="PlaceHolder 3"/>
          <p:cNvSpPr>
            <a:spLocks noGrp="1"/>
          </p:cNvSpPr>
          <p:nvPr>
            <p:ph type="dt" idx="218"/>
          </p:nvPr>
        </p:nvSpPr>
        <p:spPr>
          <a:xfrm>
            <a:off x="9737640" y="6446160"/>
            <a:ext cx="184176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n-US" sz="900" spc="-1" strike="noStrike">
                <a:solidFill>
                  <a:schemeClr val="dk2">
                    <a:lumMod val="95000"/>
                    <a:lumOff val="5000"/>
                  </a:schemeClr>
                </a:solidFill>
                <a:latin typeface="Aptos Light"/>
              </a:defRPr>
            </a:lvl1pPr>
          </a:lstStyle>
          <a:p>
            <a:pPr indent="0" algn="r" defTabSz="914400">
              <a:lnSpc>
                <a:spcPct val="100000"/>
              </a:lnSpc>
              <a:spcAft>
                <a:spcPts val="601"/>
              </a:spcAft>
              <a:buNone/>
            </a:pPr>
            <a:r>
              <a:rPr b="0" lang="en-US" sz="900" spc="-1" strike="noStrike">
                <a:solidFill>
                  <a:schemeClr val="dk2">
                    <a:lumMod val="95000"/>
                    <a:lumOff val="5000"/>
                  </a:schemeClr>
                </a:solidFill>
                <a:latin typeface="Aptos Light"/>
              </a:rPr>
              <a:t>8/11/2025</a:t>
            </a:r>
            <a:endParaRPr b="0" lang="en-US" sz="900" spc="-1" strike="noStrike">
              <a:solidFill>
                <a:srgbClr val="ffffff"/>
              </a:solidFill>
              <a:latin typeface="Times New Roman"/>
            </a:endParaRPr>
          </a:p>
        </p:txBody>
      </p:sp>
      <p:sp>
        <p:nvSpPr>
          <p:cNvPr id="558" name="PlaceHolder 4"/>
          <p:cNvSpPr>
            <a:spLocks noGrp="1"/>
          </p:cNvSpPr>
          <p:nvPr>
            <p:ph type="sldNum" idx="219"/>
          </p:nvPr>
        </p:nvSpPr>
        <p:spPr>
          <a:xfrm>
            <a:off x="11734920" y="6446160"/>
            <a:ext cx="4568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n-US" sz="900" spc="-1" strike="noStrike">
                <a:solidFill>
                  <a:schemeClr val="dk2">
                    <a:lumMod val="95000"/>
                    <a:lumOff val="5000"/>
                  </a:schemeClr>
                </a:solidFill>
                <a:latin typeface="Aptos Light"/>
              </a:defRPr>
            </a:lvl1pPr>
          </a:lstStyle>
          <a:p>
            <a:pPr indent="0" algn="ctr" defTabSz="914400">
              <a:lnSpc>
                <a:spcPct val="100000"/>
              </a:lnSpc>
              <a:spcAft>
                <a:spcPts val="601"/>
              </a:spcAft>
              <a:buNone/>
            </a:pPr>
            <a:fld id="{6BA14A44-0D96-445F-A52C-4614B5484816}" type="slidenum">
              <a:rPr b="0" lang="en-US" sz="900" spc="-1" strike="noStrike">
                <a:solidFill>
                  <a:schemeClr val="dk2">
                    <a:lumMod val="95000"/>
                    <a:lumOff val="5000"/>
                  </a:schemeClr>
                </a:solidFill>
                <a:latin typeface="Aptos Light"/>
              </a:rPr>
              <a:t>15</a:t>
            </a:fld>
            <a:endParaRPr b="0" lang="en-US" sz="900" spc="-1" strike="noStrike">
              <a:solidFill>
                <a:srgbClr val="ffffff"/>
              </a:solidFill>
              <a:latin typeface="Times New Roman"/>
            </a:endParaRPr>
          </a:p>
        </p:txBody>
      </p:sp>
    </p:spTree>
  </p:cSld>
  <p:transition>
    <p:fade/>
  </p:transition>
  <p:timing>
    <p:tnLst>
      <p:par>
        <p:cTn id="98" dur="indefinite" restart="never" nodeType="tmRoot">
          <p:childTnLst>
            <p:seq>
              <p:cTn id="99" dur="indefinite" nodeType="mainSeq">
                <p:childTnLst>
                  <p:par>
                    <p:cTn id="100" fill="hold">
                      <p:stCondLst>
                        <p:cond delay="0"/>
                      </p:stCondLst>
                      <p:childTnLst>
                        <p:par>
                          <p:cTn id="101" fill="hold">
                            <p:stCondLst>
                              <p:cond delay="0"/>
                            </p:stCondLst>
                            <p:childTnLst>
                              <p:par>
                                <p:cTn id="102" nodeType="withEffect" fill="hold" presetClass="entr" presetID="10">
                                  <p:stCondLst>
                                    <p:cond delay="500"/>
                                  </p:stCondLst>
                                  <p:iterate type="lt">
                                    <p:tmAbs val="100"/>
                                  </p:iterate>
                                  <p:childTnLst>
                                    <p:set>
                                      <p:cBhvr>
                                        <p:cTn id="103" dur="1" fill="hold">
                                          <p:stCondLst>
                                            <p:cond delay="0"/>
                                          </p:stCondLst>
                                        </p:cTn>
                                        <p:tgtEl>
                                          <p:spTgt spid="555"/>
                                        </p:tgtEl>
                                        <p:attrNameLst>
                                          <p:attrName>style.visibility</p:attrName>
                                        </p:attrNameLst>
                                      </p:cBhvr>
                                      <p:to>
                                        <p:strVal val="visible"/>
                                      </p:to>
                                    </p:set>
                                    <p:animEffect filter="fade" transition="in">
                                      <p:cBhvr additive="repl">
                                        <p:cTn id="104" dur="400"/>
                                        <p:tgtEl>
                                          <p:spTgt spid="5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type="title"/>
          </p:nvPr>
        </p:nvSpPr>
        <p:spPr>
          <a:xfrm>
            <a:off x="7740000" y="458280"/>
            <a:ext cx="3909240" cy="1485360"/>
          </a:xfrm>
          <a:prstGeom prst="rect">
            <a:avLst/>
          </a:prstGeom>
          <a:noFill/>
          <a:ln w="0">
            <a:noFill/>
          </a:ln>
        </p:spPr>
        <p:txBody>
          <a:bodyPr lIns="91440" rIns="91440" tIns="45720" bIns="45720" anchor="b">
            <a:normAutofit/>
          </a:bodyPr>
          <a:p>
            <a:pPr indent="0" defTabSz="914400">
              <a:lnSpc>
                <a:spcPct val="90000"/>
              </a:lnSpc>
              <a:buNone/>
            </a:pPr>
            <a:r>
              <a:rPr b="0" lang="en-US" sz="3200" spc="-1" strike="noStrike">
                <a:solidFill>
                  <a:schemeClr val="dk2"/>
                </a:solidFill>
                <a:latin typeface="Walbaum Display"/>
              </a:rPr>
              <a:t>LRU Algoritması</a:t>
            </a:r>
            <a:endParaRPr b="0" lang="tr-TR" sz="3200" spc="-1" strike="noStrike">
              <a:solidFill>
                <a:schemeClr val="dk1"/>
              </a:solidFill>
              <a:latin typeface="Aptos Light"/>
            </a:endParaRPr>
          </a:p>
        </p:txBody>
      </p:sp>
      <p:pic>
        <p:nvPicPr>
          <p:cNvPr id="560" name="Content Placeholder 7" descr="CPU silikon Wafer, UV ışıkları altında 15x büyütme ile izleniyor."/>
          <p:cNvPicPr/>
          <p:nvPr/>
        </p:nvPicPr>
        <p:blipFill>
          <a:blip r:embed="rId1">
            <a:alphaModFix amt="80000"/>
          </a:blip>
          <a:srcRect l="0" t="0" r="14773" b="0"/>
          <a:stretch/>
        </p:blipFill>
        <p:spPr>
          <a:xfrm>
            <a:off x="0" y="0"/>
            <a:ext cx="7268040" cy="6395760"/>
          </a:xfrm>
          <a:prstGeom prst="rect">
            <a:avLst/>
          </a:prstGeom>
          <a:ln w="0">
            <a:noFill/>
          </a:ln>
        </p:spPr>
      </p:pic>
      <p:sp>
        <p:nvSpPr>
          <p:cNvPr id="561" name="PlaceHolder 2"/>
          <p:cNvSpPr>
            <a:spLocks noGrp="1"/>
          </p:cNvSpPr>
          <p:nvPr>
            <p:ph/>
          </p:nvPr>
        </p:nvSpPr>
        <p:spPr>
          <a:xfrm>
            <a:off x="7740000" y="2463840"/>
            <a:ext cx="3909240" cy="3560760"/>
          </a:xfrm>
          <a:prstGeom prst="rect">
            <a:avLst/>
          </a:prstGeom>
          <a:noFill/>
          <a:ln w="0">
            <a:noFill/>
          </a:ln>
        </p:spPr>
        <p:txBody>
          <a:bodyPr lIns="91440" rIns="91440" tIns="45720" bIns="45720" anchor="t">
            <a:normAutofit fontScale="93333"/>
          </a:bodyPr>
          <a:p>
            <a:pPr indent="0" defTabSz="914400">
              <a:lnSpc>
                <a:spcPct val="110000"/>
              </a:lnSpc>
              <a:spcBef>
                <a:spcPts val="2500"/>
              </a:spcBef>
              <a:buNone/>
              <a:tabLst>
                <a:tab algn="l" pos="0"/>
              </a:tabLst>
            </a:pPr>
            <a:r>
              <a:rPr b="1" lang="en-US" sz="1400" spc="-1" strike="noStrike">
                <a:solidFill>
                  <a:schemeClr val="dk2"/>
                </a:solidFill>
                <a:latin typeface="Aptos Light"/>
              </a:rPr>
              <a:t>LRU Algoritmasının İşleyişi</a:t>
            </a:r>
            <a:endParaRPr b="0" lang="tr-TR" sz="1400" spc="-1" strike="noStrike">
              <a:solidFill>
                <a:schemeClr val="dk2"/>
              </a:solidFill>
              <a:latin typeface="Aptos Light"/>
            </a:endParaRPr>
          </a:p>
          <a:p>
            <a:pPr indent="0" defTabSz="914400">
              <a:lnSpc>
                <a:spcPct val="110000"/>
              </a:lnSpc>
              <a:spcBef>
                <a:spcPts val="499"/>
              </a:spcBef>
              <a:buNone/>
              <a:tabLst>
                <a:tab algn="l" pos="0"/>
              </a:tabLst>
            </a:pPr>
            <a:r>
              <a:rPr b="0" lang="en-US" sz="1400" spc="-1" strike="noStrike">
                <a:solidFill>
                  <a:schemeClr val="dk2"/>
                </a:solidFill>
                <a:latin typeface="Aptos Light"/>
              </a:rPr>
              <a:t>LRU algoritması, en uzun süredir kullanılmayan bloğu seçerek önbellekten çıkarır ve zamansal yerellik ilkesine uyar.</a:t>
            </a:r>
            <a:endParaRPr b="0" lang="tr-TR" sz="1400" spc="-1" strike="noStrike">
              <a:solidFill>
                <a:schemeClr val="dk2"/>
              </a:solidFill>
              <a:latin typeface="Aptos Light"/>
            </a:endParaRPr>
          </a:p>
          <a:p>
            <a:pPr indent="0" defTabSz="914400">
              <a:lnSpc>
                <a:spcPct val="110000"/>
              </a:lnSpc>
              <a:spcBef>
                <a:spcPts val="2500"/>
              </a:spcBef>
              <a:buNone/>
              <a:tabLst>
                <a:tab algn="l" pos="0"/>
              </a:tabLst>
            </a:pPr>
            <a:r>
              <a:rPr b="1" lang="en-US" sz="1400" spc="-1" strike="noStrike">
                <a:solidFill>
                  <a:schemeClr val="dk2"/>
                </a:solidFill>
                <a:latin typeface="Aptos Light"/>
              </a:rPr>
              <a:t>Zaman Damgası Kullanımı</a:t>
            </a:r>
            <a:endParaRPr b="0" lang="tr-TR" sz="1400" spc="-1" strike="noStrike">
              <a:solidFill>
                <a:schemeClr val="dk2"/>
              </a:solidFill>
              <a:latin typeface="Aptos Light"/>
            </a:endParaRPr>
          </a:p>
          <a:p>
            <a:pPr indent="0" defTabSz="914400">
              <a:lnSpc>
                <a:spcPct val="110000"/>
              </a:lnSpc>
              <a:spcBef>
                <a:spcPts val="499"/>
              </a:spcBef>
              <a:buNone/>
              <a:tabLst>
                <a:tab algn="l" pos="0"/>
              </a:tabLst>
            </a:pPr>
            <a:r>
              <a:rPr b="0" lang="en-US" sz="1400" spc="-1" strike="noStrike">
                <a:solidFill>
                  <a:schemeClr val="dk2"/>
                </a:solidFill>
                <a:latin typeface="Aptos Light"/>
              </a:rPr>
              <a:t>Her bloğa zaman damgası atanır ve erişimlerde bu damga güncellenir, en eski tarihli blok değiştirilir.</a:t>
            </a:r>
            <a:endParaRPr b="0" lang="tr-TR" sz="1400" spc="-1" strike="noStrike">
              <a:solidFill>
                <a:schemeClr val="dk2"/>
              </a:solidFill>
              <a:latin typeface="Aptos Light"/>
            </a:endParaRPr>
          </a:p>
          <a:p>
            <a:pPr indent="0" defTabSz="914400">
              <a:lnSpc>
                <a:spcPct val="110000"/>
              </a:lnSpc>
              <a:spcBef>
                <a:spcPts val="2500"/>
              </a:spcBef>
              <a:buNone/>
              <a:tabLst>
                <a:tab algn="l" pos="0"/>
              </a:tabLst>
            </a:pPr>
            <a:r>
              <a:rPr b="1" lang="en-US" sz="1400" spc="-1" strike="noStrike">
                <a:solidFill>
                  <a:schemeClr val="dk2"/>
                </a:solidFill>
                <a:latin typeface="Aptos Light"/>
              </a:rPr>
              <a:t>Performans ve Uygulama</a:t>
            </a:r>
            <a:endParaRPr b="0" lang="tr-TR" sz="1400" spc="-1" strike="noStrike">
              <a:solidFill>
                <a:schemeClr val="dk2"/>
              </a:solidFill>
              <a:latin typeface="Aptos Light"/>
            </a:endParaRPr>
          </a:p>
          <a:p>
            <a:pPr indent="0" defTabSz="914400">
              <a:lnSpc>
                <a:spcPct val="110000"/>
              </a:lnSpc>
              <a:spcBef>
                <a:spcPts val="499"/>
              </a:spcBef>
              <a:buNone/>
              <a:tabLst>
                <a:tab algn="l" pos="0"/>
              </a:tabLst>
            </a:pPr>
            <a:r>
              <a:rPr b="0" lang="en-US" sz="1400" spc="-1" strike="noStrike">
                <a:solidFill>
                  <a:schemeClr val="dk2"/>
                </a:solidFill>
                <a:latin typeface="Aptos Light"/>
              </a:rPr>
              <a:t>LRU politikası, isabet oranını artırarak sistem performansını yükseltir ve hem donanım hem yazılımda kullanılır.</a:t>
            </a:r>
            <a:endParaRPr b="0" lang="tr-TR" sz="1400" spc="-1" strike="noStrike">
              <a:solidFill>
                <a:schemeClr val="dk2"/>
              </a:solidFill>
              <a:latin typeface="Aptos Light"/>
            </a:endParaRPr>
          </a:p>
        </p:txBody>
      </p:sp>
      <p:sp>
        <p:nvSpPr>
          <p:cNvPr id="562" name="PlaceHolder 3"/>
          <p:cNvSpPr>
            <a:spLocks noGrp="1"/>
          </p:cNvSpPr>
          <p:nvPr>
            <p:ph type="ftr" idx="220"/>
          </p:nvPr>
        </p:nvSpPr>
        <p:spPr>
          <a:xfrm>
            <a:off x="457200" y="6446160"/>
            <a:ext cx="3948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tr" sz="900" spc="-1" strike="noStrike">
                <a:solidFill>
                  <a:schemeClr val="dk1">
                    <a:lumMod val="95000"/>
                    <a:lumOff val="5000"/>
                  </a:schemeClr>
                </a:solidFill>
                <a:latin typeface="Aptos Light"/>
              </a:defRPr>
            </a:lvl1pPr>
          </a:lstStyle>
          <a:p>
            <a:pPr indent="0" defTabSz="914400">
              <a:lnSpc>
                <a:spcPct val="100000"/>
              </a:lnSpc>
              <a:spcAft>
                <a:spcPts val="601"/>
              </a:spcAft>
              <a:buNone/>
            </a:pPr>
            <a:r>
              <a:rPr b="0" lang="tr" sz="900" spc="-1" strike="noStrike">
                <a:solidFill>
                  <a:schemeClr val="dk1">
                    <a:lumMod val="95000"/>
                    <a:lumOff val="5000"/>
                  </a:schemeClr>
                </a:solidFill>
                <a:latin typeface="Aptos Light"/>
              </a:rPr>
              <a:t>Örnek Alt Bilgi Metni</a:t>
            </a:r>
            <a:endParaRPr b="0" lang="en-US" sz="900" spc="-1" strike="noStrike">
              <a:solidFill>
                <a:srgbClr val="000000"/>
              </a:solidFill>
              <a:latin typeface="Times New Roman"/>
            </a:endParaRPr>
          </a:p>
        </p:txBody>
      </p:sp>
      <p:sp>
        <p:nvSpPr>
          <p:cNvPr id="563" name="PlaceHolder 4"/>
          <p:cNvSpPr>
            <a:spLocks noGrp="1"/>
          </p:cNvSpPr>
          <p:nvPr>
            <p:ph type="dt" idx="221"/>
          </p:nvPr>
        </p:nvSpPr>
        <p:spPr>
          <a:xfrm>
            <a:off x="9737640" y="6446160"/>
            <a:ext cx="184176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n-US" sz="900" spc="-1" strike="noStrike">
                <a:solidFill>
                  <a:schemeClr val="dk1">
                    <a:lumMod val="95000"/>
                    <a:lumOff val="5000"/>
                  </a:schemeClr>
                </a:solidFill>
                <a:latin typeface="Aptos Light"/>
              </a:defRPr>
            </a:lvl1pPr>
          </a:lstStyle>
          <a:p>
            <a:pPr indent="0" algn="r" defTabSz="914400">
              <a:lnSpc>
                <a:spcPct val="100000"/>
              </a:lnSpc>
              <a:spcAft>
                <a:spcPts val="601"/>
              </a:spcAft>
              <a:buNone/>
            </a:pPr>
            <a:r>
              <a:rPr b="0" lang="en-US" sz="900" spc="-1" strike="noStrike">
                <a:solidFill>
                  <a:schemeClr val="dk1">
                    <a:lumMod val="95000"/>
                    <a:lumOff val="5000"/>
                  </a:schemeClr>
                </a:solidFill>
                <a:latin typeface="Aptos Light"/>
              </a:rPr>
              <a:t>8/11/2025</a:t>
            </a:r>
            <a:endParaRPr b="0" lang="en-US" sz="900" spc="-1" strike="noStrike">
              <a:solidFill>
                <a:srgbClr val="000000"/>
              </a:solidFill>
              <a:latin typeface="Times New Roman"/>
            </a:endParaRPr>
          </a:p>
        </p:txBody>
      </p:sp>
      <p:sp>
        <p:nvSpPr>
          <p:cNvPr id="564" name="PlaceHolder 5"/>
          <p:cNvSpPr>
            <a:spLocks noGrp="1"/>
          </p:cNvSpPr>
          <p:nvPr>
            <p:ph type="sldNum" idx="222"/>
          </p:nvPr>
        </p:nvSpPr>
        <p:spPr>
          <a:xfrm>
            <a:off x="11734920" y="6446160"/>
            <a:ext cx="4568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n-US" sz="900" spc="-1" strike="noStrike">
                <a:solidFill>
                  <a:schemeClr val="dk1">
                    <a:lumMod val="95000"/>
                    <a:lumOff val="5000"/>
                  </a:schemeClr>
                </a:solidFill>
                <a:latin typeface="Aptos Light"/>
              </a:defRPr>
            </a:lvl1pPr>
          </a:lstStyle>
          <a:p>
            <a:pPr indent="0" algn="ctr" defTabSz="914400">
              <a:lnSpc>
                <a:spcPct val="100000"/>
              </a:lnSpc>
              <a:spcAft>
                <a:spcPts val="601"/>
              </a:spcAft>
              <a:buNone/>
            </a:pPr>
            <a:fld id="{8C27C5B6-2BB3-4D01-A52E-E209E11B3325}"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spTree>
  </p:cSld>
  <p:transition>
    <p:fade/>
  </p:transition>
  <p:timing>
    <p:tnLst>
      <p:par>
        <p:cTn id="105" dur="indefinite" restart="never" nodeType="tmRoot">
          <p:childTnLst>
            <p:seq>
              <p:cTn id="106" dur="indefinite" nodeType="mainSeq">
                <p:childTnLst>
                  <p:par>
                    <p:cTn id="107" fill="hold">
                      <p:stCondLst>
                        <p:cond delay="0"/>
                      </p:stCondLst>
                      <p:childTnLst>
                        <p:par>
                          <p:cTn id="108" fill="hold">
                            <p:stCondLst>
                              <p:cond delay="0"/>
                            </p:stCondLst>
                            <p:childTnLst>
                              <p:par>
                                <p:cTn id="109" nodeType="withEffect" fill="hold" presetClass="entr" presetID="10">
                                  <p:stCondLst>
                                    <p:cond delay="250"/>
                                  </p:stCondLst>
                                  <p:iterate type="el">
                                    <p:tmAbs val="100"/>
                                  </p:iterate>
                                  <p:childTnLst>
                                    <p:set>
                                      <p:cBhvr>
                                        <p:cTn id="110" dur="1" fill="hold">
                                          <p:stCondLst>
                                            <p:cond delay="0"/>
                                          </p:stCondLst>
                                        </p:cTn>
                                        <p:tgtEl>
                                          <p:spTgt spid="561"/>
                                        </p:tgtEl>
                                        <p:attrNameLst>
                                          <p:attrName>style.visibility</p:attrName>
                                        </p:attrNameLst>
                                      </p:cBhvr>
                                      <p:to>
                                        <p:strVal val="visible"/>
                                      </p:to>
                                    </p:set>
                                    <p:animEffect filter="fade" transition="in">
                                      <p:cBhvr additive="repl">
                                        <p:cTn id="111" dur="500"/>
                                        <p:tgtEl>
                                          <p:spTgt spid="5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PlaceHolder 1"/>
          <p:cNvSpPr>
            <a:spLocks noGrp="1"/>
          </p:cNvSpPr>
          <p:nvPr>
            <p:ph type="title"/>
          </p:nvPr>
        </p:nvSpPr>
        <p:spPr>
          <a:xfrm>
            <a:off x="457200" y="2968560"/>
            <a:ext cx="8932320" cy="3450240"/>
          </a:xfrm>
          <a:prstGeom prst="rect">
            <a:avLst/>
          </a:prstGeom>
          <a:noFill/>
          <a:ln w="0">
            <a:noFill/>
          </a:ln>
        </p:spPr>
        <p:txBody>
          <a:bodyPr lIns="91440" rIns="91440" tIns="45720" bIns="45720" anchor="b">
            <a:normAutofit/>
          </a:bodyPr>
          <a:p>
            <a:pPr indent="0" defTabSz="914400">
              <a:lnSpc>
                <a:spcPct val="80000"/>
              </a:lnSpc>
              <a:buNone/>
            </a:pPr>
            <a:r>
              <a:rPr b="0" lang="en-US" sz="6600" spc="-1" strike="noStrike" cap="all">
                <a:solidFill>
                  <a:schemeClr val="dk2">
                    <a:lumMod val="90000"/>
                    <a:alpha val="65000"/>
                  </a:schemeClr>
                </a:solidFill>
                <a:latin typeface="Walbaum Display"/>
              </a:rPr>
              <a:t>Performans Analizi ve Sonuçlar</a:t>
            </a:r>
            <a:endParaRPr b="0" lang="tr-TR" sz="6600" spc="-1" strike="noStrike">
              <a:solidFill>
                <a:schemeClr val="dk1"/>
              </a:solidFill>
              <a:latin typeface="Aptos Light"/>
            </a:endParaRPr>
          </a:p>
        </p:txBody>
      </p:sp>
      <p:sp>
        <p:nvSpPr>
          <p:cNvPr id="566" name="PlaceHolder 2"/>
          <p:cNvSpPr>
            <a:spLocks noGrp="1"/>
          </p:cNvSpPr>
          <p:nvPr>
            <p:ph type="ftr" idx="223"/>
          </p:nvPr>
        </p:nvSpPr>
        <p:spPr>
          <a:xfrm>
            <a:off x="457200" y="6446160"/>
            <a:ext cx="3750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tr" sz="900" spc="-1" strike="noStrike">
                <a:solidFill>
                  <a:schemeClr val="dk2">
                    <a:lumMod val="95000"/>
                    <a:lumOff val="5000"/>
                  </a:schemeClr>
                </a:solidFill>
                <a:latin typeface="Aptos Light"/>
              </a:defRPr>
            </a:lvl1pPr>
          </a:lstStyle>
          <a:p>
            <a:pPr indent="0" defTabSz="914400">
              <a:lnSpc>
                <a:spcPct val="100000"/>
              </a:lnSpc>
              <a:spcAft>
                <a:spcPts val="601"/>
              </a:spcAft>
              <a:buNone/>
            </a:pPr>
            <a:r>
              <a:rPr b="0" lang="tr" sz="900" spc="-1" strike="noStrike">
                <a:solidFill>
                  <a:schemeClr val="dk2">
                    <a:lumMod val="95000"/>
                    <a:lumOff val="5000"/>
                  </a:schemeClr>
                </a:solidFill>
                <a:latin typeface="Aptos Light"/>
              </a:rPr>
              <a:t>Örnek Alt Bilgi Metni</a:t>
            </a:r>
            <a:endParaRPr b="0" lang="en-US" sz="900" spc="-1" strike="noStrike">
              <a:solidFill>
                <a:srgbClr val="ffffff"/>
              </a:solidFill>
              <a:latin typeface="Times New Roman"/>
            </a:endParaRPr>
          </a:p>
        </p:txBody>
      </p:sp>
      <p:sp>
        <p:nvSpPr>
          <p:cNvPr id="567" name="PlaceHolder 3"/>
          <p:cNvSpPr>
            <a:spLocks noGrp="1"/>
          </p:cNvSpPr>
          <p:nvPr>
            <p:ph type="dt" idx="224"/>
          </p:nvPr>
        </p:nvSpPr>
        <p:spPr>
          <a:xfrm>
            <a:off x="9737640" y="6446160"/>
            <a:ext cx="184176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n-US" sz="900" spc="-1" strike="noStrike">
                <a:solidFill>
                  <a:schemeClr val="dk2">
                    <a:lumMod val="95000"/>
                    <a:lumOff val="5000"/>
                  </a:schemeClr>
                </a:solidFill>
                <a:latin typeface="Aptos Light"/>
              </a:defRPr>
            </a:lvl1pPr>
          </a:lstStyle>
          <a:p>
            <a:pPr indent="0" algn="r" defTabSz="914400">
              <a:lnSpc>
                <a:spcPct val="100000"/>
              </a:lnSpc>
              <a:spcAft>
                <a:spcPts val="601"/>
              </a:spcAft>
              <a:buNone/>
            </a:pPr>
            <a:r>
              <a:rPr b="0" lang="en-US" sz="900" spc="-1" strike="noStrike">
                <a:solidFill>
                  <a:schemeClr val="dk2">
                    <a:lumMod val="95000"/>
                    <a:lumOff val="5000"/>
                  </a:schemeClr>
                </a:solidFill>
                <a:latin typeface="Aptos Light"/>
              </a:rPr>
              <a:t>8/11/2025</a:t>
            </a:r>
            <a:endParaRPr b="0" lang="en-US" sz="900" spc="-1" strike="noStrike">
              <a:solidFill>
                <a:srgbClr val="ffffff"/>
              </a:solidFill>
              <a:latin typeface="Times New Roman"/>
            </a:endParaRPr>
          </a:p>
        </p:txBody>
      </p:sp>
      <p:sp>
        <p:nvSpPr>
          <p:cNvPr id="568" name="PlaceHolder 4"/>
          <p:cNvSpPr>
            <a:spLocks noGrp="1"/>
          </p:cNvSpPr>
          <p:nvPr>
            <p:ph type="sldNum" idx="225"/>
          </p:nvPr>
        </p:nvSpPr>
        <p:spPr>
          <a:xfrm>
            <a:off x="11734920" y="6446160"/>
            <a:ext cx="4568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n-US" sz="900" spc="-1" strike="noStrike">
                <a:solidFill>
                  <a:schemeClr val="dk2">
                    <a:lumMod val="95000"/>
                    <a:lumOff val="5000"/>
                  </a:schemeClr>
                </a:solidFill>
                <a:latin typeface="Aptos Light"/>
              </a:defRPr>
            </a:lvl1pPr>
          </a:lstStyle>
          <a:p>
            <a:pPr indent="0" algn="ctr" defTabSz="914400">
              <a:lnSpc>
                <a:spcPct val="100000"/>
              </a:lnSpc>
              <a:spcAft>
                <a:spcPts val="601"/>
              </a:spcAft>
              <a:buNone/>
            </a:pPr>
            <a:fld id="{45CA0CA1-D41C-4670-977A-7ACD9BF4A10F}" type="slidenum">
              <a:rPr b="0" lang="en-US" sz="900" spc="-1" strike="noStrike">
                <a:solidFill>
                  <a:schemeClr val="dk2">
                    <a:lumMod val="95000"/>
                    <a:lumOff val="5000"/>
                  </a:schemeClr>
                </a:solidFill>
                <a:latin typeface="Aptos Light"/>
              </a:rPr>
              <a:t>&lt;number&gt;</a:t>
            </a:fld>
            <a:endParaRPr b="0" lang="en-US" sz="900" spc="-1" strike="noStrike">
              <a:solidFill>
                <a:srgbClr val="ffffff"/>
              </a:solidFill>
              <a:latin typeface="Times New Roman"/>
            </a:endParaRPr>
          </a:p>
        </p:txBody>
      </p:sp>
    </p:spTree>
  </p:cSld>
  <p:transition>
    <p:fade/>
  </p:transition>
  <p:timing>
    <p:tnLst>
      <p:par>
        <p:cTn id="112" dur="indefinite" restart="never" nodeType="tmRoot">
          <p:childTnLst>
            <p:seq>
              <p:cTn id="113" dur="indefinite" nodeType="mainSeq">
                <p:childTnLst>
                  <p:par>
                    <p:cTn id="114" fill="hold">
                      <p:stCondLst>
                        <p:cond delay="0"/>
                      </p:stCondLst>
                      <p:childTnLst>
                        <p:par>
                          <p:cTn id="115" fill="hold">
                            <p:stCondLst>
                              <p:cond delay="0"/>
                            </p:stCondLst>
                            <p:childTnLst>
                              <p:par>
                                <p:cTn id="116" nodeType="withEffect" fill="hold" presetClass="entr" presetID="10">
                                  <p:stCondLst>
                                    <p:cond delay="500"/>
                                  </p:stCondLst>
                                  <p:iterate type="lt">
                                    <p:tmAbs val="100"/>
                                  </p:iterate>
                                  <p:childTnLst>
                                    <p:set>
                                      <p:cBhvr>
                                        <p:cTn id="117" dur="1" fill="hold">
                                          <p:stCondLst>
                                            <p:cond delay="0"/>
                                          </p:stCondLst>
                                        </p:cTn>
                                        <p:tgtEl>
                                          <p:spTgt spid="565"/>
                                        </p:tgtEl>
                                        <p:attrNameLst>
                                          <p:attrName>style.visibility</p:attrName>
                                        </p:attrNameLst>
                                      </p:cBhvr>
                                      <p:to>
                                        <p:strVal val="visible"/>
                                      </p:to>
                                    </p:set>
                                    <p:animEffect filter="fade" transition="in">
                                      <p:cBhvr additive="repl">
                                        <p:cTn id="118" dur="400"/>
                                        <p:tgtEl>
                                          <p:spTgt spid="5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title"/>
          </p:nvPr>
        </p:nvSpPr>
        <p:spPr>
          <a:xfrm>
            <a:off x="457200" y="376920"/>
            <a:ext cx="4957560" cy="1225080"/>
          </a:xfrm>
          <a:prstGeom prst="rect">
            <a:avLst/>
          </a:prstGeom>
          <a:noFill/>
          <a:ln w="0">
            <a:noFill/>
          </a:ln>
        </p:spPr>
        <p:txBody>
          <a:bodyPr lIns="91440" rIns="91440" tIns="45720" bIns="45720" anchor="t">
            <a:normAutofit/>
          </a:bodyPr>
          <a:p>
            <a:pPr indent="0" defTabSz="914400">
              <a:lnSpc>
                <a:spcPct val="90000"/>
              </a:lnSpc>
              <a:buNone/>
            </a:pPr>
            <a:r>
              <a:rPr b="0" lang="en-US" sz="3200" spc="-1" strike="noStrike">
                <a:solidFill>
                  <a:schemeClr val="dk2"/>
                </a:solidFill>
                <a:latin typeface="Walbaum Display"/>
              </a:rPr>
              <a:t>Gözlem ve AMAT Raporu</a:t>
            </a:r>
            <a:endParaRPr b="0" lang="tr-TR" sz="3200" spc="-1" strike="noStrike">
              <a:solidFill>
                <a:schemeClr val="dk1"/>
              </a:solidFill>
              <a:latin typeface="Aptos Light"/>
            </a:endParaRPr>
          </a:p>
        </p:txBody>
      </p:sp>
      <p:pic>
        <p:nvPicPr>
          <p:cNvPr id="570" name="Content Placeholder 7" descr="Veri merkezindeki sunucu odası iç mekanı"/>
          <p:cNvPicPr/>
          <p:nvPr/>
        </p:nvPicPr>
        <p:blipFill>
          <a:blip r:embed="rId1">
            <a:alphaModFix amt="80000"/>
          </a:blip>
          <a:srcRect l="7683" t="0" r="21071" b="-3"/>
          <a:stretch/>
        </p:blipFill>
        <p:spPr>
          <a:xfrm>
            <a:off x="0" y="1842120"/>
            <a:ext cx="5757840" cy="4546080"/>
          </a:xfrm>
          <a:prstGeom prst="rect">
            <a:avLst/>
          </a:prstGeom>
          <a:ln w="0">
            <a:noFill/>
          </a:ln>
        </p:spPr>
      </p:pic>
      <p:sp>
        <p:nvSpPr>
          <p:cNvPr id="571" name="PlaceHolder 2"/>
          <p:cNvSpPr>
            <a:spLocks noGrp="1"/>
          </p:cNvSpPr>
          <p:nvPr>
            <p:ph/>
          </p:nvPr>
        </p:nvSpPr>
        <p:spPr>
          <a:xfrm>
            <a:off x="6172200" y="457200"/>
            <a:ext cx="5558400" cy="5797080"/>
          </a:xfrm>
          <a:prstGeom prst="rect">
            <a:avLst/>
          </a:prstGeom>
          <a:noFill/>
          <a:ln w="0">
            <a:noFill/>
          </a:ln>
        </p:spPr>
        <p:txBody>
          <a:bodyPr lIns="91440" rIns="91440" tIns="45720" bIns="45720" anchor="t">
            <a:normAutofit/>
          </a:bodyPr>
          <a:p>
            <a:pPr indent="0" defTabSz="914400">
              <a:lnSpc>
                <a:spcPct val="120000"/>
              </a:lnSpc>
              <a:spcBef>
                <a:spcPts val="2500"/>
              </a:spcBef>
              <a:buNone/>
              <a:tabLst>
                <a:tab algn="l" pos="0"/>
              </a:tabLst>
            </a:pPr>
            <a:r>
              <a:rPr b="1" lang="en-US" sz="1400" spc="-1" strike="noStrike">
                <a:solidFill>
                  <a:schemeClr val="dk2"/>
                </a:solidFill>
                <a:latin typeface="Aptos Light"/>
              </a:rPr>
              <a:t>Önbellek Performans Analizi</a:t>
            </a:r>
            <a:endParaRPr b="0" lang="tr-TR" sz="1400" spc="-1" strike="noStrike">
              <a:solidFill>
                <a:schemeClr val="dk2"/>
              </a:solidFill>
              <a:latin typeface="Aptos Light"/>
            </a:endParaRPr>
          </a:p>
          <a:p>
            <a:pPr indent="0" defTabSz="914400">
              <a:lnSpc>
                <a:spcPct val="120000"/>
              </a:lnSpc>
              <a:spcBef>
                <a:spcPts val="499"/>
              </a:spcBef>
              <a:buNone/>
              <a:tabLst>
                <a:tab algn="l" pos="0"/>
              </a:tabLst>
            </a:pPr>
            <a:r>
              <a:rPr b="0" lang="en-US" sz="1400" spc="-1" strike="noStrike">
                <a:solidFill>
                  <a:schemeClr val="dk2"/>
                </a:solidFill>
                <a:latin typeface="Aptos Light"/>
              </a:rPr>
              <a:t>Farklı önbellek konfigürasyonları, isabet oranları ve gecikme süreleri açısından analiz edilmiştir.</a:t>
            </a:r>
            <a:endParaRPr b="0" lang="tr-TR" sz="1400" spc="-1" strike="noStrike">
              <a:solidFill>
                <a:schemeClr val="dk2"/>
              </a:solidFill>
              <a:latin typeface="Aptos Light"/>
            </a:endParaRPr>
          </a:p>
          <a:p>
            <a:pPr indent="0" defTabSz="914400">
              <a:lnSpc>
                <a:spcPct val="120000"/>
              </a:lnSpc>
              <a:spcBef>
                <a:spcPts val="2500"/>
              </a:spcBef>
              <a:buNone/>
              <a:tabLst>
                <a:tab algn="l" pos="0"/>
              </a:tabLst>
            </a:pPr>
            <a:r>
              <a:rPr b="1" lang="en-US" sz="1400" spc="-1" strike="noStrike">
                <a:solidFill>
                  <a:schemeClr val="dk2"/>
                </a:solidFill>
                <a:latin typeface="Aptos Light"/>
              </a:rPr>
              <a:t>Çakışma Kayıplarının Azalması</a:t>
            </a:r>
            <a:endParaRPr b="0" lang="tr-TR" sz="1400" spc="-1" strike="noStrike">
              <a:solidFill>
                <a:schemeClr val="dk2"/>
              </a:solidFill>
              <a:latin typeface="Aptos Light"/>
            </a:endParaRPr>
          </a:p>
          <a:p>
            <a:pPr indent="0" defTabSz="914400">
              <a:lnSpc>
                <a:spcPct val="120000"/>
              </a:lnSpc>
              <a:spcBef>
                <a:spcPts val="499"/>
              </a:spcBef>
              <a:buNone/>
              <a:tabLst>
                <a:tab algn="l" pos="0"/>
              </a:tabLst>
            </a:pPr>
            <a:r>
              <a:rPr b="0" lang="en-US" sz="1400" spc="-1" strike="noStrike">
                <a:solidFill>
                  <a:schemeClr val="dk2"/>
                </a:solidFill>
                <a:latin typeface="Aptos Light"/>
              </a:rPr>
              <a:t>Yol sayısı arttıkça önbellek çakışma kayıplarında anlamlı azalma gözlemlenmiştir.</a:t>
            </a:r>
            <a:endParaRPr b="0" lang="tr-TR" sz="1400" spc="-1" strike="noStrike">
              <a:solidFill>
                <a:schemeClr val="dk2"/>
              </a:solidFill>
              <a:latin typeface="Aptos Light"/>
            </a:endParaRPr>
          </a:p>
          <a:p>
            <a:pPr indent="0" defTabSz="914400">
              <a:lnSpc>
                <a:spcPct val="120000"/>
              </a:lnSpc>
              <a:spcBef>
                <a:spcPts val="2500"/>
              </a:spcBef>
              <a:buNone/>
              <a:tabLst>
                <a:tab algn="l" pos="0"/>
              </a:tabLst>
            </a:pPr>
            <a:r>
              <a:rPr b="1" lang="en-US" sz="1400" spc="-1" strike="noStrike">
                <a:solidFill>
                  <a:schemeClr val="dk2"/>
                </a:solidFill>
                <a:latin typeface="Aptos Light"/>
              </a:rPr>
              <a:t>XNOR Mantığı Doğrulaması</a:t>
            </a:r>
            <a:endParaRPr b="0" lang="tr-TR" sz="1400" spc="-1" strike="noStrike">
              <a:solidFill>
                <a:schemeClr val="dk2"/>
              </a:solidFill>
              <a:latin typeface="Aptos Light"/>
            </a:endParaRPr>
          </a:p>
          <a:p>
            <a:pPr indent="0" defTabSz="914400">
              <a:lnSpc>
                <a:spcPct val="120000"/>
              </a:lnSpc>
              <a:spcBef>
                <a:spcPts val="499"/>
              </a:spcBef>
              <a:buNone/>
              <a:tabLst>
                <a:tab algn="l" pos="0"/>
              </a:tabLst>
            </a:pPr>
            <a:r>
              <a:rPr b="0" lang="en-US" sz="1400" spc="-1" strike="noStrike">
                <a:solidFill>
                  <a:schemeClr val="dk2"/>
                </a:solidFill>
                <a:latin typeface="Aptos Light"/>
              </a:rPr>
              <a:t>Donanımda kullanılan XNOR karşılaştırma mantığı, yazılım simülasyon sonuçları ile %100 uyumludur.</a:t>
            </a:r>
            <a:endParaRPr b="0" lang="tr-TR" sz="1400" spc="-1" strike="noStrike">
              <a:solidFill>
                <a:schemeClr val="dk2"/>
              </a:solidFill>
              <a:latin typeface="Aptos Light"/>
            </a:endParaRPr>
          </a:p>
          <a:p>
            <a:pPr indent="0" defTabSz="914400">
              <a:lnSpc>
                <a:spcPct val="120000"/>
              </a:lnSpc>
              <a:spcBef>
                <a:spcPts val="2500"/>
              </a:spcBef>
              <a:buNone/>
              <a:tabLst>
                <a:tab algn="l" pos="0"/>
              </a:tabLst>
            </a:pPr>
            <a:r>
              <a:rPr b="1" lang="en-US" sz="1400" spc="-1" strike="noStrike">
                <a:solidFill>
                  <a:schemeClr val="dk2"/>
                </a:solidFill>
                <a:latin typeface="Aptos Light"/>
              </a:rPr>
              <a:t>AMAT ve Gecikme İyileştirmeleri</a:t>
            </a:r>
            <a:endParaRPr b="0" lang="tr-TR" sz="1400" spc="-1" strike="noStrike">
              <a:solidFill>
                <a:schemeClr val="dk2"/>
              </a:solidFill>
              <a:latin typeface="Aptos Light"/>
            </a:endParaRPr>
          </a:p>
          <a:p>
            <a:pPr indent="0" defTabSz="914400">
              <a:lnSpc>
                <a:spcPct val="120000"/>
              </a:lnSpc>
              <a:spcBef>
                <a:spcPts val="499"/>
              </a:spcBef>
              <a:buNone/>
              <a:tabLst>
                <a:tab algn="l" pos="0"/>
              </a:tabLst>
            </a:pPr>
            <a:r>
              <a:rPr b="0" lang="en-US" sz="1400" spc="-1" strike="noStrike">
                <a:solidFill>
                  <a:schemeClr val="dk2"/>
                </a:solidFill>
                <a:latin typeface="Aptos Light"/>
              </a:rPr>
              <a:t>AMAT raporları, set-associative ve full-associative yapıların gecikme süresinde iyileştirmeler gösterdiğini ortaya koymuştur.</a:t>
            </a:r>
            <a:endParaRPr b="0" lang="tr-TR" sz="1400" spc="-1" strike="noStrike">
              <a:solidFill>
                <a:schemeClr val="dk2"/>
              </a:solidFill>
              <a:latin typeface="Aptos Light"/>
            </a:endParaRPr>
          </a:p>
        </p:txBody>
      </p:sp>
      <p:sp>
        <p:nvSpPr>
          <p:cNvPr id="572" name="PlaceHolder 3"/>
          <p:cNvSpPr>
            <a:spLocks noGrp="1"/>
          </p:cNvSpPr>
          <p:nvPr>
            <p:ph type="ftr" idx="226"/>
          </p:nvPr>
        </p:nvSpPr>
        <p:spPr>
          <a:xfrm>
            <a:off x="457200" y="6446160"/>
            <a:ext cx="3948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tr" sz="900" spc="-1" strike="noStrike">
                <a:solidFill>
                  <a:schemeClr val="dk1">
                    <a:lumMod val="95000"/>
                    <a:lumOff val="5000"/>
                  </a:schemeClr>
                </a:solidFill>
                <a:latin typeface="Aptos Light"/>
              </a:defRPr>
            </a:lvl1pPr>
          </a:lstStyle>
          <a:p>
            <a:pPr indent="0" defTabSz="914400">
              <a:lnSpc>
                <a:spcPct val="100000"/>
              </a:lnSpc>
              <a:spcAft>
                <a:spcPts val="601"/>
              </a:spcAft>
              <a:buNone/>
            </a:pPr>
            <a:r>
              <a:rPr b="0" lang="tr" sz="900" spc="-1" strike="noStrike">
                <a:solidFill>
                  <a:schemeClr val="dk1">
                    <a:lumMod val="95000"/>
                    <a:lumOff val="5000"/>
                  </a:schemeClr>
                </a:solidFill>
                <a:latin typeface="Aptos Light"/>
              </a:rPr>
              <a:t>Örnek Alt Bilgi Metni</a:t>
            </a:r>
            <a:endParaRPr b="0" lang="en-US" sz="900" spc="-1" strike="noStrike">
              <a:solidFill>
                <a:srgbClr val="000000"/>
              </a:solidFill>
              <a:latin typeface="Times New Roman"/>
            </a:endParaRPr>
          </a:p>
        </p:txBody>
      </p:sp>
      <p:sp>
        <p:nvSpPr>
          <p:cNvPr id="573" name="PlaceHolder 4"/>
          <p:cNvSpPr>
            <a:spLocks noGrp="1"/>
          </p:cNvSpPr>
          <p:nvPr>
            <p:ph type="dt" idx="227"/>
          </p:nvPr>
        </p:nvSpPr>
        <p:spPr>
          <a:xfrm>
            <a:off x="9737640" y="6446160"/>
            <a:ext cx="184176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n-US" sz="900" spc="-1" strike="noStrike">
                <a:solidFill>
                  <a:schemeClr val="dk1">
                    <a:lumMod val="95000"/>
                    <a:lumOff val="5000"/>
                  </a:schemeClr>
                </a:solidFill>
                <a:latin typeface="Aptos Light"/>
              </a:defRPr>
            </a:lvl1pPr>
          </a:lstStyle>
          <a:p>
            <a:pPr indent="0" algn="r" defTabSz="914400">
              <a:lnSpc>
                <a:spcPct val="100000"/>
              </a:lnSpc>
              <a:spcAft>
                <a:spcPts val="601"/>
              </a:spcAft>
              <a:buNone/>
            </a:pPr>
            <a:r>
              <a:rPr b="0" lang="en-US" sz="900" spc="-1" strike="noStrike">
                <a:solidFill>
                  <a:schemeClr val="dk1">
                    <a:lumMod val="95000"/>
                    <a:lumOff val="5000"/>
                  </a:schemeClr>
                </a:solidFill>
                <a:latin typeface="Aptos Light"/>
              </a:rPr>
              <a:t>8/11/2025</a:t>
            </a:r>
            <a:endParaRPr b="0" lang="en-US" sz="900" spc="-1" strike="noStrike">
              <a:solidFill>
                <a:srgbClr val="000000"/>
              </a:solidFill>
              <a:latin typeface="Times New Roman"/>
            </a:endParaRPr>
          </a:p>
        </p:txBody>
      </p:sp>
      <p:sp>
        <p:nvSpPr>
          <p:cNvPr id="574" name="PlaceHolder 5"/>
          <p:cNvSpPr>
            <a:spLocks noGrp="1"/>
          </p:cNvSpPr>
          <p:nvPr>
            <p:ph type="sldNum" idx="228"/>
          </p:nvPr>
        </p:nvSpPr>
        <p:spPr>
          <a:xfrm>
            <a:off x="11734920" y="6446160"/>
            <a:ext cx="4568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n-US" sz="900" spc="-1" strike="noStrike">
                <a:solidFill>
                  <a:schemeClr val="dk1">
                    <a:lumMod val="95000"/>
                    <a:lumOff val="5000"/>
                  </a:schemeClr>
                </a:solidFill>
                <a:latin typeface="Aptos Light"/>
              </a:defRPr>
            </a:lvl1pPr>
          </a:lstStyle>
          <a:p>
            <a:pPr indent="0" algn="ctr" defTabSz="914400">
              <a:lnSpc>
                <a:spcPct val="100000"/>
              </a:lnSpc>
              <a:spcAft>
                <a:spcPts val="601"/>
              </a:spcAft>
              <a:buNone/>
            </a:pPr>
            <a:fld id="{F8E7A1F7-E1E8-4968-8F3A-1C7691018788}"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spTree>
  </p:cSld>
  <p:transition>
    <p:fade/>
  </p:transition>
  <p:timing>
    <p:tnLst>
      <p:par>
        <p:cTn id="119" dur="indefinite" restart="never" nodeType="tmRoot">
          <p:childTnLst>
            <p:seq>
              <p:cTn id="120" dur="indefinite" nodeType="mainSeq">
                <p:childTnLst>
                  <p:par>
                    <p:cTn id="121" fill="hold">
                      <p:stCondLst>
                        <p:cond delay="0"/>
                      </p:stCondLst>
                      <p:childTnLst>
                        <p:par>
                          <p:cTn id="122" fill="hold">
                            <p:stCondLst>
                              <p:cond delay="0"/>
                            </p:stCondLst>
                            <p:childTnLst>
                              <p:par>
                                <p:cTn id="123" nodeType="withEffect" fill="hold" presetClass="entr" presetID="10">
                                  <p:stCondLst>
                                    <p:cond delay="250"/>
                                  </p:stCondLst>
                                  <p:iterate type="el">
                                    <p:tmAbs val="100"/>
                                  </p:iterate>
                                  <p:childTnLst>
                                    <p:set>
                                      <p:cBhvr>
                                        <p:cTn id="124" dur="1" fill="hold">
                                          <p:stCondLst>
                                            <p:cond delay="0"/>
                                          </p:stCondLst>
                                        </p:cTn>
                                        <p:tgtEl>
                                          <p:spTgt spid="571"/>
                                        </p:tgtEl>
                                        <p:attrNameLst>
                                          <p:attrName>style.visibility</p:attrName>
                                        </p:attrNameLst>
                                      </p:cBhvr>
                                      <p:to>
                                        <p:strVal val="visible"/>
                                      </p:to>
                                    </p:set>
                                    <p:animEffect filter="fade" transition="in">
                                      <p:cBhvr additive="repl">
                                        <p:cTn id="125" dur="500"/>
                                        <p:tgtEl>
                                          <p:spTgt spid="5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title"/>
          </p:nvPr>
        </p:nvSpPr>
        <p:spPr>
          <a:xfrm>
            <a:off x="457200" y="2968560"/>
            <a:ext cx="8932320" cy="3450240"/>
          </a:xfrm>
          <a:prstGeom prst="rect">
            <a:avLst/>
          </a:prstGeom>
          <a:noFill/>
          <a:ln w="0">
            <a:noFill/>
          </a:ln>
        </p:spPr>
        <p:txBody>
          <a:bodyPr lIns="91440" rIns="91440" tIns="45720" bIns="45720" anchor="b">
            <a:normAutofit/>
          </a:bodyPr>
          <a:p>
            <a:pPr indent="0" defTabSz="914400">
              <a:lnSpc>
                <a:spcPct val="80000"/>
              </a:lnSpc>
              <a:buNone/>
            </a:pPr>
            <a:r>
              <a:rPr b="0" lang="en-US" sz="6600" spc="-1" strike="noStrike" cap="all">
                <a:solidFill>
                  <a:schemeClr val="dk2">
                    <a:lumMod val="90000"/>
                    <a:alpha val="65000"/>
                  </a:schemeClr>
                </a:solidFill>
                <a:latin typeface="Walbaum Display"/>
              </a:rPr>
              <a:t>Kapanış ve Teşekkür</a:t>
            </a:r>
            <a:endParaRPr b="0" lang="tr-TR" sz="6600" spc="-1" strike="noStrike">
              <a:solidFill>
                <a:schemeClr val="dk1"/>
              </a:solidFill>
              <a:latin typeface="Aptos Light"/>
            </a:endParaRPr>
          </a:p>
        </p:txBody>
      </p:sp>
      <p:sp>
        <p:nvSpPr>
          <p:cNvPr id="576" name="PlaceHolder 2"/>
          <p:cNvSpPr>
            <a:spLocks noGrp="1"/>
          </p:cNvSpPr>
          <p:nvPr>
            <p:ph type="ftr" idx="229"/>
          </p:nvPr>
        </p:nvSpPr>
        <p:spPr>
          <a:xfrm>
            <a:off x="457200" y="6446160"/>
            <a:ext cx="3750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tr" sz="900" spc="-1" strike="noStrike">
                <a:solidFill>
                  <a:schemeClr val="dk2">
                    <a:lumMod val="95000"/>
                    <a:lumOff val="5000"/>
                  </a:schemeClr>
                </a:solidFill>
                <a:latin typeface="Aptos Light"/>
              </a:defRPr>
            </a:lvl1pPr>
          </a:lstStyle>
          <a:p>
            <a:pPr indent="0" defTabSz="914400">
              <a:lnSpc>
                <a:spcPct val="100000"/>
              </a:lnSpc>
              <a:spcAft>
                <a:spcPts val="601"/>
              </a:spcAft>
              <a:buNone/>
            </a:pPr>
            <a:r>
              <a:rPr b="0" lang="tr" sz="900" spc="-1" strike="noStrike">
                <a:solidFill>
                  <a:schemeClr val="dk2">
                    <a:lumMod val="95000"/>
                    <a:lumOff val="5000"/>
                  </a:schemeClr>
                </a:solidFill>
                <a:latin typeface="Aptos Light"/>
              </a:rPr>
              <a:t>Örnek Alt Bilgi Metni</a:t>
            </a:r>
            <a:endParaRPr b="0" lang="en-US" sz="900" spc="-1" strike="noStrike">
              <a:solidFill>
                <a:srgbClr val="ffffff"/>
              </a:solidFill>
              <a:latin typeface="Times New Roman"/>
            </a:endParaRPr>
          </a:p>
        </p:txBody>
      </p:sp>
      <p:sp>
        <p:nvSpPr>
          <p:cNvPr id="577" name="PlaceHolder 3"/>
          <p:cNvSpPr>
            <a:spLocks noGrp="1"/>
          </p:cNvSpPr>
          <p:nvPr>
            <p:ph type="dt" idx="230"/>
          </p:nvPr>
        </p:nvSpPr>
        <p:spPr>
          <a:xfrm>
            <a:off x="9737640" y="6446160"/>
            <a:ext cx="184176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n-US" sz="900" spc="-1" strike="noStrike">
                <a:solidFill>
                  <a:schemeClr val="dk2">
                    <a:lumMod val="95000"/>
                    <a:lumOff val="5000"/>
                  </a:schemeClr>
                </a:solidFill>
                <a:latin typeface="Aptos Light"/>
              </a:defRPr>
            </a:lvl1pPr>
          </a:lstStyle>
          <a:p>
            <a:pPr indent="0" algn="r" defTabSz="914400">
              <a:lnSpc>
                <a:spcPct val="100000"/>
              </a:lnSpc>
              <a:spcAft>
                <a:spcPts val="601"/>
              </a:spcAft>
              <a:buNone/>
            </a:pPr>
            <a:r>
              <a:rPr b="0" lang="en-US" sz="900" spc="-1" strike="noStrike">
                <a:solidFill>
                  <a:schemeClr val="dk2">
                    <a:lumMod val="95000"/>
                    <a:lumOff val="5000"/>
                  </a:schemeClr>
                </a:solidFill>
                <a:latin typeface="Aptos Light"/>
              </a:rPr>
              <a:t>8/11/2025</a:t>
            </a:r>
            <a:endParaRPr b="0" lang="en-US" sz="900" spc="-1" strike="noStrike">
              <a:solidFill>
                <a:srgbClr val="ffffff"/>
              </a:solidFill>
              <a:latin typeface="Times New Roman"/>
            </a:endParaRPr>
          </a:p>
        </p:txBody>
      </p:sp>
      <p:sp>
        <p:nvSpPr>
          <p:cNvPr id="578" name="PlaceHolder 4"/>
          <p:cNvSpPr>
            <a:spLocks noGrp="1"/>
          </p:cNvSpPr>
          <p:nvPr>
            <p:ph type="sldNum" idx="231"/>
          </p:nvPr>
        </p:nvSpPr>
        <p:spPr>
          <a:xfrm>
            <a:off x="11734920" y="6446160"/>
            <a:ext cx="4568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n-US" sz="900" spc="-1" strike="noStrike">
                <a:solidFill>
                  <a:schemeClr val="dk2">
                    <a:lumMod val="95000"/>
                    <a:lumOff val="5000"/>
                  </a:schemeClr>
                </a:solidFill>
                <a:latin typeface="Aptos Light"/>
              </a:defRPr>
            </a:lvl1pPr>
          </a:lstStyle>
          <a:p>
            <a:pPr indent="0" algn="ctr" defTabSz="914400">
              <a:lnSpc>
                <a:spcPct val="100000"/>
              </a:lnSpc>
              <a:spcAft>
                <a:spcPts val="601"/>
              </a:spcAft>
              <a:buNone/>
            </a:pPr>
            <a:fld id="{CB15BC08-8E9F-4CF9-92D3-44E2C96F87A4}" type="slidenum">
              <a:rPr b="0" lang="en-US" sz="900" spc="-1" strike="noStrike">
                <a:solidFill>
                  <a:schemeClr val="dk2">
                    <a:lumMod val="95000"/>
                    <a:lumOff val="5000"/>
                  </a:schemeClr>
                </a:solidFill>
                <a:latin typeface="Aptos Light"/>
              </a:rPr>
              <a:t>&lt;number&gt;</a:t>
            </a:fld>
            <a:endParaRPr b="0" lang="en-US" sz="900" spc="-1" strike="noStrike">
              <a:solidFill>
                <a:srgbClr val="ffffff"/>
              </a:solidFill>
              <a:latin typeface="Times New Roman"/>
            </a:endParaRPr>
          </a:p>
        </p:txBody>
      </p:sp>
    </p:spTree>
  </p:cSld>
  <p:transition>
    <p:fade/>
  </p:transition>
  <p:timing>
    <p:tnLst>
      <p:par>
        <p:cTn id="126" dur="indefinite" restart="never" nodeType="tmRoot">
          <p:childTnLst>
            <p:seq>
              <p:cTn id="127" dur="indefinite" nodeType="mainSeq">
                <p:childTnLst>
                  <p:par>
                    <p:cTn id="128" fill="hold">
                      <p:stCondLst>
                        <p:cond delay="0"/>
                      </p:stCondLst>
                      <p:childTnLst>
                        <p:par>
                          <p:cTn id="129" fill="hold">
                            <p:stCondLst>
                              <p:cond delay="0"/>
                            </p:stCondLst>
                            <p:childTnLst>
                              <p:par>
                                <p:cTn id="130" nodeType="withEffect" fill="hold" presetClass="entr" presetID="10">
                                  <p:stCondLst>
                                    <p:cond delay="500"/>
                                  </p:stCondLst>
                                  <p:iterate type="lt">
                                    <p:tmAbs val="100"/>
                                  </p:iterate>
                                  <p:childTnLst>
                                    <p:set>
                                      <p:cBhvr>
                                        <p:cTn id="131" dur="1" fill="hold">
                                          <p:stCondLst>
                                            <p:cond delay="0"/>
                                          </p:stCondLst>
                                        </p:cTn>
                                        <p:tgtEl>
                                          <p:spTgt spid="575"/>
                                        </p:tgtEl>
                                        <p:attrNameLst>
                                          <p:attrName>style.visibility</p:attrName>
                                        </p:attrNameLst>
                                      </p:cBhvr>
                                      <p:to>
                                        <p:strVal val="visible"/>
                                      </p:to>
                                    </p:set>
                                    <p:animEffect filter="fade" transition="in">
                                      <p:cBhvr additive="repl">
                                        <p:cTn id="132" dur="400"/>
                                        <p:tgtEl>
                                          <p:spTgt spid="5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2" name="Content Placeholder 7" descr="Arka planlar için Yapay Zeka teknolojisi beyni yakından"/>
          <p:cNvPicPr/>
          <p:nvPr/>
        </p:nvPicPr>
        <p:blipFill>
          <a:blip r:embed="rId1">
            <a:alphaModFix amt="80000"/>
          </a:blip>
          <a:srcRect l="7330" t="0" r="8127" b="0"/>
          <a:stretch/>
        </p:blipFill>
        <p:spPr>
          <a:xfrm>
            <a:off x="0" y="407880"/>
            <a:ext cx="5757840" cy="4546080"/>
          </a:xfrm>
          <a:prstGeom prst="rect">
            <a:avLst/>
          </a:prstGeom>
          <a:ln w="0">
            <a:noFill/>
          </a:ln>
        </p:spPr>
      </p:pic>
      <p:sp>
        <p:nvSpPr>
          <p:cNvPr id="493" name="PlaceHolder 1"/>
          <p:cNvSpPr>
            <a:spLocks noGrp="1"/>
          </p:cNvSpPr>
          <p:nvPr>
            <p:ph/>
          </p:nvPr>
        </p:nvSpPr>
        <p:spPr>
          <a:xfrm>
            <a:off x="6176160" y="376920"/>
            <a:ext cx="5558400" cy="5797080"/>
          </a:xfrm>
          <a:prstGeom prst="rect">
            <a:avLst/>
          </a:prstGeom>
          <a:noFill/>
          <a:ln w="0">
            <a:noFill/>
          </a:ln>
        </p:spPr>
        <p:txBody>
          <a:bodyPr lIns="91440" rIns="91440" tIns="45720" bIns="45720" anchor="t">
            <a:normAutofit/>
          </a:bodyPr>
          <a:p>
            <a:pPr indent="0" defTabSz="914400">
              <a:lnSpc>
                <a:spcPct val="120000"/>
              </a:lnSpc>
              <a:spcBef>
                <a:spcPts val="2500"/>
              </a:spcBef>
              <a:buNone/>
              <a:tabLst>
                <a:tab algn="l" pos="0"/>
              </a:tabLst>
            </a:pPr>
            <a:r>
              <a:rPr b="1" lang="en-US" sz="1400" spc="-1" strike="noStrike">
                <a:solidFill>
                  <a:schemeClr val="dk2"/>
                </a:solidFill>
                <a:latin typeface="Aptos Light"/>
              </a:rPr>
              <a:t>Mimarisi Tasarımı</a:t>
            </a:r>
            <a:endParaRPr b="0" lang="tr-TR" sz="1400" spc="-1" strike="noStrike">
              <a:solidFill>
                <a:schemeClr val="dk2"/>
              </a:solidFill>
              <a:latin typeface="Aptos Light"/>
            </a:endParaRPr>
          </a:p>
          <a:p>
            <a:pPr indent="0" defTabSz="914400">
              <a:lnSpc>
                <a:spcPct val="120000"/>
              </a:lnSpc>
              <a:spcBef>
                <a:spcPts val="1191"/>
              </a:spcBef>
              <a:spcAft>
                <a:spcPts val="992"/>
              </a:spcAft>
              <a:buNone/>
              <a:tabLst>
                <a:tab algn="l" pos="0"/>
              </a:tabLst>
            </a:pPr>
            <a:r>
              <a:rPr b="0" lang="en-US" sz="1400" spc="-1" strike="noStrike">
                <a:solidFill>
                  <a:schemeClr val="dk2"/>
                </a:solidFill>
                <a:latin typeface="Aptos Light"/>
              </a:rPr>
              <a:t>Önbelleğin içindeki Tag (etiket) kıyaslayıcıları, Valid bitleri, Multiplexer yapıları ve mapping (eşleşme) mantığı tek tek kapı veya blok seviyesinde Logisim'de kurulmuştur</a:t>
            </a:r>
            <a:endParaRPr b="0" lang="tr-TR" sz="1400" spc="-1" strike="noStrike">
              <a:solidFill>
                <a:schemeClr val="dk2"/>
              </a:solidFill>
              <a:latin typeface="Aptos Light"/>
            </a:endParaRPr>
          </a:p>
          <a:p>
            <a:pPr indent="0" defTabSz="914400">
              <a:lnSpc>
                <a:spcPct val="120000"/>
              </a:lnSpc>
              <a:spcBef>
                <a:spcPts val="2500"/>
              </a:spcBef>
              <a:buNone/>
              <a:tabLst>
                <a:tab algn="l" pos="0"/>
              </a:tabLst>
            </a:pPr>
            <a:r>
              <a:rPr b="1" lang="en-US" sz="1400" spc="-1" strike="noStrike">
                <a:solidFill>
                  <a:schemeClr val="dk2"/>
                </a:solidFill>
                <a:latin typeface="Aptos Light"/>
              </a:rPr>
              <a:t>Performans Simülasyonu</a:t>
            </a:r>
            <a:endParaRPr b="0" lang="tr-TR" sz="1400" spc="-1" strike="noStrike">
              <a:solidFill>
                <a:schemeClr val="dk2"/>
              </a:solidFill>
              <a:latin typeface="Aptos Light"/>
            </a:endParaRPr>
          </a:p>
          <a:p>
            <a:pPr indent="0" defTabSz="914400">
              <a:lnSpc>
                <a:spcPct val="120000"/>
              </a:lnSpc>
              <a:spcBef>
                <a:spcPts val="499"/>
              </a:spcBef>
              <a:buNone/>
              <a:tabLst>
                <a:tab algn="l" pos="0"/>
              </a:tabLst>
            </a:pPr>
            <a:r>
              <a:rPr b="0" lang="en-US" sz="1400" spc="-1" strike="noStrike">
                <a:solidFill>
                  <a:schemeClr val="dk2"/>
                </a:solidFill>
                <a:latin typeface="Aptos Light"/>
              </a:rPr>
              <a:t>C dili ile önbellek performansı simüle edilerek farklı eşleme teknikleri test edilmiştir.</a:t>
            </a:r>
            <a:endParaRPr b="0" lang="tr-TR" sz="1400" spc="-1" strike="noStrike">
              <a:solidFill>
                <a:schemeClr val="dk2"/>
              </a:solidFill>
              <a:latin typeface="Aptos Light"/>
            </a:endParaRPr>
          </a:p>
          <a:p>
            <a:pPr indent="0" defTabSz="914400">
              <a:lnSpc>
                <a:spcPct val="120000"/>
              </a:lnSpc>
              <a:spcBef>
                <a:spcPts val="2500"/>
              </a:spcBef>
              <a:buNone/>
              <a:tabLst>
                <a:tab algn="l" pos="0"/>
              </a:tabLst>
            </a:pPr>
            <a:r>
              <a:rPr b="1" lang="en-US" sz="1400" spc="-1" strike="noStrike">
                <a:solidFill>
                  <a:schemeClr val="dk2"/>
                </a:solidFill>
                <a:latin typeface="Aptos Light"/>
              </a:rPr>
              <a:t>Sunumun Amaçları</a:t>
            </a:r>
            <a:endParaRPr b="0" lang="tr-TR" sz="1400" spc="-1" strike="noStrike">
              <a:solidFill>
                <a:schemeClr val="dk2"/>
              </a:solidFill>
              <a:latin typeface="Aptos Light"/>
            </a:endParaRPr>
          </a:p>
          <a:p>
            <a:pPr indent="0" defTabSz="914400">
              <a:lnSpc>
                <a:spcPct val="120000"/>
              </a:lnSpc>
              <a:spcBef>
                <a:spcPts val="499"/>
              </a:spcBef>
              <a:buNone/>
              <a:tabLst>
                <a:tab algn="l" pos="0"/>
              </a:tabLst>
            </a:pPr>
            <a:r>
              <a:rPr b="0" lang="en-US" sz="1400" spc="-1" strike="noStrike">
                <a:solidFill>
                  <a:schemeClr val="dk2"/>
                </a:solidFill>
                <a:latin typeface="Aptos Light"/>
              </a:rPr>
              <a:t>İşlemci ve bellek arasındaki hız farkı nedeniyle oluşan darboğaz ve çözüm yöntemleri açıklanmıştır.</a:t>
            </a:r>
            <a:endParaRPr b="0" lang="tr-TR" sz="1400" spc="-1" strike="noStrike">
              <a:solidFill>
                <a:schemeClr val="dk2"/>
              </a:solidFill>
              <a:latin typeface="Aptos Light"/>
            </a:endParaRPr>
          </a:p>
          <a:p>
            <a:pPr indent="0" defTabSz="914400">
              <a:lnSpc>
                <a:spcPct val="120000"/>
              </a:lnSpc>
              <a:spcBef>
                <a:spcPts val="2500"/>
              </a:spcBef>
              <a:buNone/>
              <a:tabLst>
                <a:tab algn="l" pos="0"/>
              </a:tabLst>
            </a:pPr>
            <a:endParaRPr b="0" lang="tr-TR" sz="1400" spc="-1" strike="noStrike">
              <a:solidFill>
                <a:schemeClr val="dk2"/>
              </a:solidFill>
              <a:latin typeface="Aptos Light"/>
            </a:endParaRPr>
          </a:p>
        </p:txBody>
      </p:sp>
      <p:sp>
        <p:nvSpPr>
          <p:cNvPr id="494" name="PlaceHolder 2"/>
          <p:cNvSpPr>
            <a:spLocks noGrp="1"/>
          </p:cNvSpPr>
          <p:nvPr>
            <p:ph type="ftr" idx="178"/>
          </p:nvPr>
        </p:nvSpPr>
        <p:spPr>
          <a:xfrm>
            <a:off x="457200" y="6446160"/>
            <a:ext cx="3948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tr" sz="900" spc="-1" strike="noStrike">
                <a:solidFill>
                  <a:schemeClr val="dk1">
                    <a:lumMod val="95000"/>
                    <a:lumOff val="5000"/>
                  </a:schemeClr>
                </a:solidFill>
                <a:latin typeface="Aptos Light"/>
              </a:defRPr>
            </a:lvl1pPr>
          </a:lstStyle>
          <a:p>
            <a:pPr indent="0" defTabSz="914400">
              <a:lnSpc>
                <a:spcPct val="100000"/>
              </a:lnSpc>
              <a:spcAft>
                <a:spcPts val="601"/>
              </a:spcAft>
              <a:buNone/>
            </a:pPr>
            <a:r>
              <a:rPr b="0" lang="tr" sz="900" spc="-1" strike="noStrike">
                <a:solidFill>
                  <a:schemeClr val="dk1">
                    <a:lumMod val="95000"/>
                    <a:lumOff val="5000"/>
                  </a:schemeClr>
                </a:solidFill>
                <a:latin typeface="Aptos Light"/>
              </a:rPr>
              <a:t>Örnek Alt Bilgi Metni</a:t>
            </a:r>
            <a:endParaRPr b="0" lang="en-US" sz="900" spc="-1" strike="noStrike">
              <a:solidFill>
                <a:srgbClr val="000000"/>
              </a:solidFill>
              <a:latin typeface="Times New Roman"/>
            </a:endParaRPr>
          </a:p>
        </p:txBody>
      </p:sp>
      <p:sp>
        <p:nvSpPr>
          <p:cNvPr id="495" name="PlaceHolder 3"/>
          <p:cNvSpPr>
            <a:spLocks noGrp="1"/>
          </p:cNvSpPr>
          <p:nvPr>
            <p:ph type="dt" idx="179"/>
          </p:nvPr>
        </p:nvSpPr>
        <p:spPr>
          <a:xfrm>
            <a:off x="9737640" y="6446160"/>
            <a:ext cx="184176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n-US" sz="900" spc="-1" strike="noStrike">
                <a:solidFill>
                  <a:schemeClr val="dk1">
                    <a:lumMod val="95000"/>
                    <a:lumOff val="5000"/>
                  </a:schemeClr>
                </a:solidFill>
                <a:latin typeface="Aptos Light"/>
              </a:defRPr>
            </a:lvl1pPr>
          </a:lstStyle>
          <a:p>
            <a:pPr indent="0" algn="r" defTabSz="914400">
              <a:lnSpc>
                <a:spcPct val="100000"/>
              </a:lnSpc>
              <a:spcAft>
                <a:spcPts val="601"/>
              </a:spcAft>
              <a:buNone/>
            </a:pPr>
            <a:r>
              <a:rPr b="0" lang="en-US" sz="900" spc="-1" strike="noStrike">
                <a:solidFill>
                  <a:schemeClr val="dk1">
                    <a:lumMod val="95000"/>
                    <a:lumOff val="5000"/>
                  </a:schemeClr>
                </a:solidFill>
                <a:latin typeface="Aptos Light"/>
              </a:rPr>
              <a:t>8/11/2025</a:t>
            </a:r>
            <a:endParaRPr b="0" lang="en-US" sz="900" spc="-1" strike="noStrike">
              <a:solidFill>
                <a:srgbClr val="000000"/>
              </a:solidFill>
              <a:latin typeface="Times New Roman"/>
            </a:endParaRPr>
          </a:p>
        </p:txBody>
      </p:sp>
      <p:sp>
        <p:nvSpPr>
          <p:cNvPr id="496" name="PlaceHolder 4"/>
          <p:cNvSpPr>
            <a:spLocks noGrp="1"/>
          </p:cNvSpPr>
          <p:nvPr>
            <p:ph type="sldNum" idx="180"/>
          </p:nvPr>
        </p:nvSpPr>
        <p:spPr>
          <a:xfrm>
            <a:off x="11734920" y="6446160"/>
            <a:ext cx="4568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n-US" sz="900" spc="-1" strike="noStrike">
                <a:solidFill>
                  <a:schemeClr val="dk1">
                    <a:lumMod val="95000"/>
                    <a:lumOff val="5000"/>
                  </a:schemeClr>
                </a:solidFill>
                <a:latin typeface="Aptos Light"/>
              </a:defRPr>
            </a:lvl1pPr>
          </a:lstStyle>
          <a:p>
            <a:pPr indent="0" algn="ctr" defTabSz="914400">
              <a:lnSpc>
                <a:spcPct val="100000"/>
              </a:lnSpc>
              <a:spcAft>
                <a:spcPts val="601"/>
              </a:spcAft>
              <a:buNone/>
            </a:pPr>
            <a:fld id="{C6C68D7E-E1A4-4354-935D-6FB5F299AFDC}" type="slidenum">
              <a:rPr b="0" lang="en-US" sz="900" spc="-1" strike="noStrike">
                <a:solidFill>
                  <a:schemeClr val="dk1">
                    <a:lumMod val="95000"/>
                    <a:lumOff val="5000"/>
                  </a:schemeClr>
                </a:solidFill>
                <a:latin typeface="Aptos Light"/>
              </a:rPr>
              <a:t>2</a:t>
            </a:fld>
            <a:endParaRPr b="0" lang="en-US" sz="900" spc="-1" strike="noStrike">
              <a:solidFill>
                <a:srgbClr val="000000"/>
              </a:solidFill>
              <a:latin typeface="Times New Roman"/>
            </a:endParaRPr>
          </a:p>
        </p:txBody>
      </p:sp>
    </p:spTree>
  </p:cSld>
  <p:transition>
    <p:fade/>
  </p:transition>
  <p:timing>
    <p:tnLst>
      <p:par>
        <p:cTn id="14" dur="indefinite" restart="never" nodeType="tmRoot">
          <p:childTnLst>
            <p:seq>
              <p:cTn id="15" dur="indefinite" nodeType="mainSeq">
                <p:childTnLst>
                  <p:par>
                    <p:cTn id="16" fill="hold">
                      <p:stCondLst>
                        <p:cond delay="0"/>
                      </p:stCondLst>
                      <p:childTnLst>
                        <p:par>
                          <p:cTn id="17" fill="hold">
                            <p:stCondLst>
                              <p:cond delay="0"/>
                            </p:stCondLst>
                            <p:childTnLst>
                              <p:par>
                                <p:cTn id="18" nodeType="withEffect" fill="hold" presetClass="entr" presetID="10">
                                  <p:stCondLst>
                                    <p:cond delay="250"/>
                                  </p:stCondLst>
                                  <p:iterate type="el">
                                    <p:tmAbs val="100"/>
                                  </p:iterate>
                                  <p:childTnLst>
                                    <p:set>
                                      <p:cBhvr>
                                        <p:cTn id="19" dur="1" fill="hold">
                                          <p:stCondLst>
                                            <p:cond delay="0"/>
                                          </p:stCondLst>
                                        </p:cTn>
                                        <p:tgtEl>
                                          <p:spTgt spid="493"/>
                                        </p:tgtEl>
                                        <p:attrNameLst>
                                          <p:attrName>style.visibility</p:attrName>
                                        </p:attrNameLst>
                                      </p:cBhvr>
                                      <p:to>
                                        <p:strVal val="visible"/>
                                      </p:to>
                                    </p:set>
                                    <p:animEffect filter="fade" transition="in">
                                      <p:cBhvr additive="repl">
                                        <p:cTn id="20" dur="500"/>
                                        <p:tgtEl>
                                          <p:spTgt spid="4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title"/>
          </p:nvPr>
        </p:nvSpPr>
        <p:spPr>
          <a:xfrm>
            <a:off x="7740000" y="458280"/>
            <a:ext cx="3909240" cy="1485360"/>
          </a:xfrm>
          <a:prstGeom prst="rect">
            <a:avLst/>
          </a:prstGeom>
          <a:noFill/>
          <a:ln w="0">
            <a:noFill/>
          </a:ln>
        </p:spPr>
        <p:txBody>
          <a:bodyPr lIns="91440" rIns="91440" tIns="45720" bIns="45720" anchor="b">
            <a:normAutofit/>
          </a:bodyPr>
          <a:p>
            <a:pPr indent="0" defTabSz="914400">
              <a:lnSpc>
                <a:spcPct val="90000"/>
              </a:lnSpc>
              <a:buNone/>
            </a:pPr>
            <a:r>
              <a:rPr b="0" lang="en-US" sz="3200" spc="-1" strike="noStrike">
                <a:solidFill>
                  <a:schemeClr val="dk2"/>
                </a:solidFill>
                <a:latin typeface="Walbaum Display"/>
              </a:rPr>
              <a:t>Özet ve Soru-Cevap</a:t>
            </a:r>
            <a:endParaRPr b="0" lang="tr-TR" sz="3200" spc="-1" strike="noStrike">
              <a:solidFill>
                <a:schemeClr val="dk1"/>
              </a:solidFill>
              <a:latin typeface="Aptos Light"/>
            </a:endParaRPr>
          </a:p>
        </p:txBody>
      </p:sp>
      <p:pic>
        <p:nvPicPr>
          <p:cNvPr id="580" name="Content Placeholder 7" descr="Devrelerden oluşan beyin"/>
          <p:cNvPicPr/>
          <p:nvPr/>
        </p:nvPicPr>
        <p:blipFill>
          <a:blip r:embed="rId1">
            <a:alphaModFix amt="80000"/>
          </a:blip>
          <a:srcRect l="3410" t="0" r="11363" b="0"/>
          <a:stretch/>
        </p:blipFill>
        <p:spPr>
          <a:xfrm>
            <a:off x="0" y="0"/>
            <a:ext cx="7268040" cy="6395760"/>
          </a:xfrm>
          <a:prstGeom prst="rect">
            <a:avLst/>
          </a:prstGeom>
          <a:ln w="0">
            <a:noFill/>
          </a:ln>
        </p:spPr>
      </p:pic>
      <p:sp>
        <p:nvSpPr>
          <p:cNvPr id="581" name="PlaceHolder 2"/>
          <p:cNvSpPr>
            <a:spLocks noGrp="1"/>
          </p:cNvSpPr>
          <p:nvPr>
            <p:ph/>
          </p:nvPr>
        </p:nvSpPr>
        <p:spPr>
          <a:xfrm>
            <a:off x="7740000" y="2463840"/>
            <a:ext cx="3909240" cy="3560760"/>
          </a:xfrm>
          <a:prstGeom prst="rect">
            <a:avLst/>
          </a:prstGeom>
          <a:noFill/>
          <a:ln w="0">
            <a:noFill/>
          </a:ln>
        </p:spPr>
        <p:txBody>
          <a:bodyPr lIns="91440" rIns="91440" tIns="45720" bIns="45720" anchor="t">
            <a:normAutofit/>
          </a:bodyPr>
          <a:p>
            <a:pPr indent="0" defTabSz="914400">
              <a:lnSpc>
                <a:spcPct val="120000"/>
              </a:lnSpc>
              <a:spcBef>
                <a:spcPts val="2500"/>
              </a:spcBef>
              <a:buNone/>
              <a:tabLst>
                <a:tab algn="l" pos="0"/>
              </a:tabLst>
            </a:pPr>
            <a:r>
              <a:rPr b="1" lang="en-US" sz="1300" spc="-1" strike="noStrike">
                <a:solidFill>
                  <a:schemeClr val="dk2"/>
                </a:solidFill>
                <a:latin typeface="Aptos Light"/>
              </a:rPr>
              <a:t>Entegre Tasarım</a:t>
            </a:r>
            <a:endParaRPr b="0" lang="tr-TR" sz="1300" spc="-1" strike="noStrike">
              <a:solidFill>
                <a:schemeClr val="dk2"/>
              </a:solidFill>
              <a:latin typeface="Aptos Light"/>
            </a:endParaRPr>
          </a:p>
          <a:p>
            <a:pPr indent="0" defTabSz="914400">
              <a:lnSpc>
                <a:spcPct val="120000"/>
              </a:lnSpc>
              <a:spcBef>
                <a:spcPts val="499"/>
              </a:spcBef>
              <a:buNone/>
              <a:tabLst>
                <a:tab algn="l" pos="0"/>
              </a:tabLst>
            </a:pPr>
            <a:r>
              <a:rPr b="0" lang="en-US" sz="1300" spc="-1" strike="noStrike">
                <a:solidFill>
                  <a:schemeClr val="dk2"/>
                </a:solidFill>
                <a:latin typeface="Aptos Light"/>
              </a:rPr>
              <a:t>Proje, donanım ve yazılım katmanlarının entegre çalışmasını William Stallings prensipleriyle göstermiştir.</a:t>
            </a:r>
            <a:endParaRPr b="0" lang="tr-TR" sz="1300" spc="-1" strike="noStrike">
              <a:solidFill>
                <a:schemeClr val="dk2"/>
              </a:solidFill>
              <a:latin typeface="Aptos Light"/>
            </a:endParaRPr>
          </a:p>
          <a:p>
            <a:pPr indent="0" defTabSz="914400">
              <a:lnSpc>
                <a:spcPct val="120000"/>
              </a:lnSpc>
              <a:spcBef>
                <a:spcPts val="2500"/>
              </a:spcBef>
              <a:buNone/>
              <a:tabLst>
                <a:tab algn="l" pos="0"/>
              </a:tabLst>
            </a:pPr>
            <a:r>
              <a:rPr b="1" lang="en-US" sz="1300" spc="-1" strike="noStrike">
                <a:solidFill>
                  <a:schemeClr val="dk2"/>
                </a:solidFill>
                <a:latin typeface="Aptos Light"/>
              </a:rPr>
              <a:t>Performans Analizi</a:t>
            </a:r>
            <a:endParaRPr b="0" lang="tr-TR" sz="1300" spc="-1" strike="noStrike">
              <a:solidFill>
                <a:schemeClr val="dk2"/>
              </a:solidFill>
              <a:latin typeface="Aptos Light"/>
            </a:endParaRPr>
          </a:p>
          <a:p>
            <a:pPr indent="0" defTabSz="914400">
              <a:lnSpc>
                <a:spcPct val="120000"/>
              </a:lnSpc>
              <a:spcBef>
                <a:spcPts val="499"/>
              </a:spcBef>
              <a:buNone/>
              <a:tabLst>
                <a:tab algn="l" pos="0"/>
              </a:tabLst>
            </a:pPr>
            <a:r>
              <a:rPr b="0" lang="en-US" sz="1300" spc="-1" strike="noStrike">
                <a:solidFill>
                  <a:schemeClr val="dk2"/>
                </a:solidFill>
                <a:latin typeface="Aptos Light"/>
              </a:rPr>
              <a:t>Önbellek mimarisi performansını artıran tekniklerin etkinliği Logisim ve C simülasyonlarıyla doğrulanmıştır.</a:t>
            </a:r>
            <a:endParaRPr b="0" lang="tr-TR" sz="1300" spc="-1" strike="noStrike">
              <a:solidFill>
                <a:schemeClr val="dk2"/>
              </a:solidFill>
              <a:latin typeface="Aptos Light"/>
            </a:endParaRPr>
          </a:p>
        </p:txBody>
      </p:sp>
      <p:sp>
        <p:nvSpPr>
          <p:cNvPr id="582" name="PlaceHolder 3"/>
          <p:cNvSpPr>
            <a:spLocks noGrp="1"/>
          </p:cNvSpPr>
          <p:nvPr>
            <p:ph type="ftr" idx="232"/>
          </p:nvPr>
        </p:nvSpPr>
        <p:spPr>
          <a:xfrm>
            <a:off x="457200" y="6446160"/>
            <a:ext cx="3948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tr" sz="900" spc="-1" strike="noStrike">
                <a:solidFill>
                  <a:schemeClr val="dk1">
                    <a:lumMod val="95000"/>
                    <a:lumOff val="5000"/>
                  </a:schemeClr>
                </a:solidFill>
                <a:latin typeface="Aptos Light"/>
              </a:defRPr>
            </a:lvl1pPr>
          </a:lstStyle>
          <a:p>
            <a:pPr indent="0" defTabSz="914400">
              <a:lnSpc>
                <a:spcPct val="100000"/>
              </a:lnSpc>
              <a:spcAft>
                <a:spcPts val="601"/>
              </a:spcAft>
              <a:buNone/>
            </a:pPr>
            <a:r>
              <a:rPr b="0" lang="tr" sz="900" spc="-1" strike="noStrike">
                <a:solidFill>
                  <a:schemeClr val="dk1">
                    <a:lumMod val="95000"/>
                    <a:lumOff val="5000"/>
                  </a:schemeClr>
                </a:solidFill>
                <a:latin typeface="Aptos Light"/>
              </a:rPr>
              <a:t>Örnek Alt Bilgi Metni</a:t>
            </a:r>
            <a:endParaRPr b="0" lang="en-US" sz="900" spc="-1" strike="noStrike">
              <a:solidFill>
                <a:srgbClr val="000000"/>
              </a:solidFill>
              <a:latin typeface="Times New Roman"/>
            </a:endParaRPr>
          </a:p>
        </p:txBody>
      </p:sp>
      <p:sp>
        <p:nvSpPr>
          <p:cNvPr id="583" name="PlaceHolder 4"/>
          <p:cNvSpPr>
            <a:spLocks noGrp="1"/>
          </p:cNvSpPr>
          <p:nvPr>
            <p:ph type="dt" idx="233"/>
          </p:nvPr>
        </p:nvSpPr>
        <p:spPr>
          <a:xfrm>
            <a:off x="9737640" y="6446160"/>
            <a:ext cx="184176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n-US" sz="900" spc="-1" strike="noStrike">
                <a:solidFill>
                  <a:schemeClr val="dk1">
                    <a:lumMod val="95000"/>
                    <a:lumOff val="5000"/>
                  </a:schemeClr>
                </a:solidFill>
                <a:latin typeface="Aptos Light"/>
              </a:defRPr>
            </a:lvl1pPr>
          </a:lstStyle>
          <a:p>
            <a:pPr indent="0" algn="r" defTabSz="914400">
              <a:lnSpc>
                <a:spcPct val="100000"/>
              </a:lnSpc>
              <a:spcAft>
                <a:spcPts val="601"/>
              </a:spcAft>
              <a:buNone/>
            </a:pPr>
            <a:r>
              <a:rPr b="0" lang="en-US" sz="900" spc="-1" strike="noStrike">
                <a:solidFill>
                  <a:schemeClr val="dk1">
                    <a:lumMod val="95000"/>
                    <a:lumOff val="5000"/>
                  </a:schemeClr>
                </a:solidFill>
                <a:latin typeface="Aptos Light"/>
              </a:rPr>
              <a:t>8/11/2025</a:t>
            </a:r>
            <a:endParaRPr b="0" lang="en-US" sz="900" spc="-1" strike="noStrike">
              <a:solidFill>
                <a:srgbClr val="000000"/>
              </a:solidFill>
              <a:latin typeface="Times New Roman"/>
            </a:endParaRPr>
          </a:p>
        </p:txBody>
      </p:sp>
      <p:sp>
        <p:nvSpPr>
          <p:cNvPr id="584" name="PlaceHolder 5"/>
          <p:cNvSpPr>
            <a:spLocks noGrp="1"/>
          </p:cNvSpPr>
          <p:nvPr>
            <p:ph type="sldNum" idx="234"/>
          </p:nvPr>
        </p:nvSpPr>
        <p:spPr>
          <a:xfrm>
            <a:off x="11734920" y="6446160"/>
            <a:ext cx="4568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n-US" sz="900" spc="-1" strike="noStrike">
                <a:solidFill>
                  <a:schemeClr val="dk1">
                    <a:lumMod val="95000"/>
                    <a:lumOff val="5000"/>
                  </a:schemeClr>
                </a:solidFill>
                <a:latin typeface="Aptos Light"/>
              </a:defRPr>
            </a:lvl1pPr>
          </a:lstStyle>
          <a:p>
            <a:pPr indent="0" algn="ctr" defTabSz="914400">
              <a:lnSpc>
                <a:spcPct val="100000"/>
              </a:lnSpc>
              <a:spcAft>
                <a:spcPts val="601"/>
              </a:spcAft>
              <a:buNone/>
            </a:pPr>
            <a:fld id="{A988BA13-1DE9-4213-BBBC-FA6097C10ADA}" type="slidenum">
              <a:rPr b="0" lang="en-US" sz="900" spc="-1" strike="noStrike">
                <a:solidFill>
                  <a:schemeClr val="dk1">
                    <a:lumMod val="95000"/>
                    <a:lumOff val="5000"/>
                  </a:schemeClr>
                </a:solidFill>
                <a:latin typeface="Aptos Light"/>
              </a:rPr>
              <a:t>&lt;number&gt;</a:t>
            </a:fld>
            <a:endParaRPr b="0" lang="en-US" sz="900" spc="-1" strike="noStrike">
              <a:solidFill>
                <a:srgbClr val="000000"/>
              </a:solidFill>
              <a:latin typeface="Times New Roman"/>
            </a:endParaRPr>
          </a:p>
        </p:txBody>
      </p:sp>
    </p:spTree>
  </p:cSld>
  <p:transition>
    <p:fade/>
  </p:transition>
  <p:timing>
    <p:tnLst>
      <p:par>
        <p:cTn id="133" dur="indefinite" restart="never" nodeType="tmRoot">
          <p:childTnLst>
            <p:seq>
              <p:cTn id="134" dur="indefinite" nodeType="mainSeq">
                <p:childTnLst>
                  <p:par>
                    <p:cTn id="135" fill="hold">
                      <p:stCondLst>
                        <p:cond delay="0"/>
                      </p:stCondLst>
                      <p:childTnLst>
                        <p:par>
                          <p:cTn id="136" fill="hold">
                            <p:stCondLst>
                              <p:cond delay="0"/>
                            </p:stCondLst>
                            <p:childTnLst>
                              <p:par>
                                <p:cTn id="137" nodeType="withEffect" fill="hold" presetClass="entr" presetID="10">
                                  <p:stCondLst>
                                    <p:cond delay="250"/>
                                  </p:stCondLst>
                                  <p:iterate type="el">
                                    <p:tmAbs val="100"/>
                                  </p:iterate>
                                  <p:childTnLst>
                                    <p:set>
                                      <p:cBhvr>
                                        <p:cTn id="138" dur="1" fill="hold">
                                          <p:stCondLst>
                                            <p:cond delay="0"/>
                                          </p:stCondLst>
                                        </p:cTn>
                                        <p:tgtEl>
                                          <p:spTgt spid="581"/>
                                        </p:tgtEl>
                                        <p:attrNameLst>
                                          <p:attrName>style.visibility</p:attrName>
                                        </p:attrNameLst>
                                      </p:cBhvr>
                                      <p:to>
                                        <p:strVal val="visible"/>
                                      </p:to>
                                    </p:set>
                                    <p:animEffect filter="fade" transition="in">
                                      <p:cBhvr additive="repl">
                                        <p:cTn id="139" dur="500"/>
                                        <p:tgtEl>
                                          <p:spTgt spid="5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title"/>
          </p:nvPr>
        </p:nvSpPr>
        <p:spPr>
          <a:xfrm>
            <a:off x="457200" y="2968560"/>
            <a:ext cx="8932320" cy="3450240"/>
          </a:xfrm>
          <a:prstGeom prst="rect">
            <a:avLst/>
          </a:prstGeom>
          <a:noFill/>
          <a:ln w="0">
            <a:noFill/>
          </a:ln>
        </p:spPr>
        <p:txBody>
          <a:bodyPr lIns="91440" rIns="91440" tIns="45720" bIns="45720" anchor="b">
            <a:normAutofit/>
          </a:bodyPr>
          <a:p>
            <a:pPr indent="0" defTabSz="914400">
              <a:lnSpc>
                <a:spcPct val="80000"/>
              </a:lnSpc>
              <a:buNone/>
            </a:pPr>
            <a:r>
              <a:rPr b="0" lang="en-US" sz="6600" spc="-1" strike="noStrike" cap="all">
                <a:solidFill>
                  <a:schemeClr val="dk2">
                    <a:lumMod val="90000"/>
                    <a:alpha val="65000"/>
                  </a:schemeClr>
                </a:solidFill>
                <a:latin typeface="Walbaum Display"/>
              </a:rPr>
              <a:t>Proje Tanımı ve Amaç</a:t>
            </a:r>
            <a:endParaRPr b="0" lang="tr-TR" sz="6600" spc="-1" strike="noStrike">
              <a:solidFill>
                <a:schemeClr val="dk1"/>
              </a:solidFill>
              <a:latin typeface="Aptos Light"/>
            </a:endParaRPr>
          </a:p>
        </p:txBody>
      </p:sp>
      <p:sp>
        <p:nvSpPr>
          <p:cNvPr id="498" name="PlaceHolder 2"/>
          <p:cNvSpPr>
            <a:spLocks noGrp="1"/>
          </p:cNvSpPr>
          <p:nvPr>
            <p:ph type="ftr" idx="181"/>
          </p:nvPr>
        </p:nvSpPr>
        <p:spPr>
          <a:xfrm>
            <a:off x="457200" y="6446160"/>
            <a:ext cx="3750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tr" sz="900" spc="-1" strike="noStrike">
                <a:solidFill>
                  <a:schemeClr val="dk2">
                    <a:lumMod val="95000"/>
                    <a:lumOff val="5000"/>
                  </a:schemeClr>
                </a:solidFill>
                <a:latin typeface="Aptos Light"/>
              </a:defRPr>
            </a:lvl1pPr>
          </a:lstStyle>
          <a:p>
            <a:pPr indent="0" defTabSz="914400">
              <a:lnSpc>
                <a:spcPct val="100000"/>
              </a:lnSpc>
              <a:spcAft>
                <a:spcPts val="601"/>
              </a:spcAft>
              <a:buNone/>
            </a:pPr>
            <a:r>
              <a:rPr b="0" lang="tr" sz="900" spc="-1" strike="noStrike">
                <a:solidFill>
                  <a:schemeClr val="dk2">
                    <a:lumMod val="95000"/>
                    <a:lumOff val="5000"/>
                  </a:schemeClr>
                </a:solidFill>
                <a:latin typeface="Aptos Light"/>
              </a:rPr>
              <a:t>Örnek Alt Bilgi Metni</a:t>
            </a:r>
            <a:endParaRPr b="0" lang="en-US" sz="900" spc="-1" strike="noStrike">
              <a:solidFill>
                <a:srgbClr val="ffffff"/>
              </a:solidFill>
              <a:latin typeface="Times New Roman"/>
            </a:endParaRPr>
          </a:p>
        </p:txBody>
      </p:sp>
      <p:sp>
        <p:nvSpPr>
          <p:cNvPr id="499" name="PlaceHolder 3"/>
          <p:cNvSpPr>
            <a:spLocks noGrp="1"/>
          </p:cNvSpPr>
          <p:nvPr>
            <p:ph type="dt" idx="182"/>
          </p:nvPr>
        </p:nvSpPr>
        <p:spPr>
          <a:xfrm>
            <a:off x="9737640" y="6446160"/>
            <a:ext cx="184176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n-US" sz="900" spc="-1" strike="noStrike">
                <a:solidFill>
                  <a:schemeClr val="dk2">
                    <a:lumMod val="95000"/>
                    <a:lumOff val="5000"/>
                  </a:schemeClr>
                </a:solidFill>
                <a:latin typeface="Aptos Light"/>
              </a:defRPr>
            </a:lvl1pPr>
          </a:lstStyle>
          <a:p>
            <a:pPr indent="0" algn="r" defTabSz="914400">
              <a:lnSpc>
                <a:spcPct val="100000"/>
              </a:lnSpc>
              <a:spcAft>
                <a:spcPts val="601"/>
              </a:spcAft>
              <a:buNone/>
            </a:pPr>
            <a:r>
              <a:rPr b="0" lang="en-US" sz="900" spc="-1" strike="noStrike">
                <a:solidFill>
                  <a:schemeClr val="dk2">
                    <a:lumMod val="95000"/>
                    <a:lumOff val="5000"/>
                  </a:schemeClr>
                </a:solidFill>
                <a:latin typeface="Aptos Light"/>
              </a:rPr>
              <a:t>8/11/2025</a:t>
            </a:r>
            <a:endParaRPr b="0" lang="en-US" sz="900" spc="-1" strike="noStrike">
              <a:solidFill>
                <a:srgbClr val="ffffff"/>
              </a:solidFill>
              <a:latin typeface="Times New Roman"/>
            </a:endParaRPr>
          </a:p>
        </p:txBody>
      </p:sp>
      <p:sp>
        <p:nvSpPr>
          <p:cNvPr id="500" name="PlaceHolder 4"/>
          <p:cNvSpPr>
            <a:spLocks noGrp="1"/>
          </p:cNvSpPr>
          <p:nvPr>
            <p:ph type="sldNum" idx="183"/>
          </p:nvPr>
        </p:nvSpPr>
        <p:spPr>
          <a:xfrm>
            <a:off x="11734920" y="6446160"/>
            <a:ext cx="4568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n-US" sz="900" spc="-1" strike="noStrike">
                <a:solidFill>
                  <a:schemeClr val="dk2">
                    <a:lumMod val="95000"/>
                    <a:lumOff val="5000"/>
                  </a:schemeClr>
                </a:solidFill>
                <a:latin typeface="Aptos Light"/>
              </a:defRPr>
            </a:lvl1pPr>
          </a:lstStyle>
          <a:p>
            <a:pPr indent="0" algn="ctr" defTabSz="914400">
              <a:lnSpc>
                <a:spcPct val="100000"/>
              </a:lnSpc>
              <a:spcAft>
                <a:spcPts val="601"/>
              </a:spcAft>
              <a:buNone/>
            </a:pPr>
            <a:fld id="{11852592-B4CA-44CB-A6C8-17F09DEEF0DD}" type="slidenum">
              <a:rPr b="0" lang="en-US" sz="900" spc="-1" strike="noStrike">
                <a:solidFill>
                  <a:schemeClr val="dk2">
                    <a:lumMod val="95000"/>
                    <a:lumOff val="5000"/>
                  </a:schemeClr>
                </a:solidFill>
                <a:latin typeface="Aptos Light"/>
              </a:rPr>
              <a:t>3</a:t>
            </a:fld>
            <a:endParaRPr b="0" lang="en-US" sz="900" spc="-1" strike="noStrike">
              <a:solidFill>
                <a:srgbClr val="ffffff"/>
              </a:solidFill>
              <a:latin typeface="Times New Roman"/>
            </a:endParaRPr>
          </a:p>
        </p:txBody>
      </p:sp>
    </p:spTree>
  </p:cSld>
  <p:transition>
    <p:fade/>
  </p:transition>
  <p:timing>
    <p:tnLst>
      <p:par>
        <p:cTn id="21" dur="indefinite" restart="never" nodeType="tmRoot">
          <p:childTnLst>
            <p:seq>
              <p:cTn id="22" dur="indefinite" nodeType="mainSeq">
                <p:childTnLst>
                  <p:par>
                    <p:cTn id="23" fill="hold">
                      <p:stCondLst>
                        <p:cond delay="0"/>
                      </p:stCondLst>
                      <p:childTnLst>
                        <p:par>
                          <p:cTn id="24" fill="hold">
                            <p:stCondLst>
                              <p:cond delay="0"/>
                            </p:stCondLst>
                            <p:childTnLst>
                              <p:par>
                                <p:cTn id="25" nodeType="withEffect" fill="hold" presetClass="entr" presetID="10">
                                  <p:stCondLst>
                                    <p:cond delay="500"/>
                                  </p:stCondLst>
                                  <p:iterate type="wd">
                                    <p:tmAbs val="150"/>
                                  </p:iterate>
                                  <p:childTnLst>
                                    <p:set>
                                      <p:cBhvr>
                                        <p:cTn id="26" dur="1" fill="hold">
                                          <p:stCondLst>
                                            <p:cond delay="0"/>
                                          </p:stCondLst>
                                        </p:cTn>
                                        <p:tgtEl>
                                          <p:spTgt spid="497"/>
                                        </p:tgtEl>
                                        <p:attrNameLst>
                                          <p:attrName>style.visibility</p:attrName>
                                        </p:attrNameLst>
                                      </p:cBhvr>
                                      <p:to>
                                        <p:strVal val="visible"/>
                                      </p:to>
                                    </p:set>
                                    <p:animEffect filter="fade" transition="in">
                                      <p:cBhvr additive="repl">
                                        <p:cTn id="27" dur="1000"/>
                                        <p:tgtEl>
                                          <p:spTgt spid="4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type="title"/>
          </p:nvPr>
        </p:nvSpPr>
        <p:spPr>
          <a:xfrm>
            <a:off x="685800" y="360360"/>
            <a:ext cx="10515240" cy="1330200"/>
          </a:xfrm>
          <a:prstGeom prst="rect">
            <a:avLst/>
          </a:prstGeom>
          <a:noFill/>
          <a:ln w="0">
            <a:noFill/>
          </a:ln>
        </p:spPr>
        <p:txBody>
          <a:bodyPr lIns="91440" rIns="91440" tIns="45720" bIns="45720" anchor="b">
            <a:normAutofit/>
          </a:bodyPr>
          <a:p>
            <a:pPr indent="0" defTabSz="914400">
              <a:lnSpc>
                <a:spcPct val="90000"/>
              </a:lnSpc>
              <a:buNone/>
            </a:pPr>
            <a:r>
              <a:rPr b="0" lang="en-US" sz="3200" spc="-1" strike="noStrike">
                <a:solidFill>
                  <a:schemeClr val="dk2"/>
                </a:solidFill>
                <a:latin typeface="Walbaum Display"/>
              </a:rPr>
              <a:t>Problem ve Metodoloji</a:t>
            </a:r>
            <a:endParaRPr b="0" lang="tr-TR" sz="3200" spc="-1" strike="noStrike">
              <a:solidFill>
                <a:schemeClr val="dk1"/>
              </a:solidFill>
              <a:latin typeface="Aptos Light"/>
            </a:endParaRPr>
          </a:p>
        </p:txBody>
      </p:sp>
      <p:sp>
        <p:nvSpPr>
          <p:cNvPr id="502" name="PlaceHolder 2"/>
          <p:cNvSpPr>
            <a:spLocks noGrp="1"/>
          </p:cNvSpPr>
          <p:nvPr>
            <p:ph type="ftr" idx="184"/>
          </p:nvPr>
        </p:nvSpPr>
        <p:spPr>
          <a:xfrm>
            <a:off x="685800" y="6446160"/>
            <a:ext cx="3948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tr" sz="900" spc="-1" strike="noStrike">
                <a:solidFill>
                  <a:schemeClr val="dk1">
                    <a:lumMod val="95000"/>
                    <a:lumOff val="5000"/>
                  </a:schemeClr>
                </a:solidFill>
                <a:latin typeface="Aptos Light"/>
              </a:defRPr>
            </a:lvl1pPr>
          </a:lstStyle>
          <a:p>
            <a:pPr indent="0" defTabSz="914400">
              <a:lnSpc>
                <a:spcPct val="100000"/>
              </a:lnSpc>
              <a:spcAft>
                <a:spcPts val="601"/>
              </a:spcAft>
              <a:buNone/>
            </a:pPr>
            <a:r>
              <a:rPr b="0" lang="tr" sz="900" spc="-1" strike="noStrike">
                <a:solidFill>
                  <a:schemeClr val="dk1">
                    <a:lumMod val="95000"/>
                    <a:lumOff val="5000"/>
                  </a:schemeClr>
                </a:solidFill>
                <a:latin typeface="Aptos Light"/>
              </a:rPr>
              <a:t>Örnek Alt Bilgi Metni</a:t>
            </a:r>
            <a:endParaRPr b="0" lang="en-US" sz="900" spc="-1" strike="noStrike">
              <a:solidFill>
                <a:srgbClr val="000000"/>
              </a:solidFill>
              <a:latin typeface="Times New Roman"/>
            </a:endParaRPr>
          </a:p>
        </p:txBody>
      </p:sp>
      <p:sp>
        <p:nvSpPr>
          <p:cNvPr id="503" name="PlaceHolder 3"/>
          <p:cNvSpPr>
            <a:spLocks noGrp="1"/>
          </p:cNvSpPr>
          <p:nvPr>
            <p:ph type="dt" idx="185"/>
          </p:nvPr>
        </p:nvSpPr>
        <p:spPr>
          <a:xfrm>
            <a:off x="9737640" y="6446160"/>
            <a:ext cx="184176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n-US" sz="900" spc="-1" strike="noStrike">
                <a:solidFill>
                  <a:schemeClr val="dk1">
                    <a:lumMod val="95000"/>
                    <a:lumOff val="5000"/>
                  </a:schemeClr>
                </a:solidFill>
                <a:latin typeface="Aptos Light"/>
              </a:defRPr>
            </a:lvl1pPr>
          </a:lstStyle>
          <a:p>
            <a:pPr indent="0" algn="r" defTabSz="914400">
              <a:lnSpc>
                <a:spcPct val="100000"/>
              </a:lnSpc>
              <a:spcAft>
                <a:spcPts val="601"/>
              </a:spcAft>
              <a:buNone/>
            </a:pPr>
            <a:r>
              <a:rPr b="0" lang="en-US" sz="900" spc="-1" strike="noStrike">
                <a:solidFill>
                  <a:schemeClr val="dk1">
                    <a:lumMod val="95000"/>
                    <a:lumOff val="5000"/>
                  </a:schemeClr>
                </a:solidFill>
                <a:latin typeface="Aptos Light"/>
              </a:rPr>
              <a:t>8/11/2025</a:t>
            </a:r>
            <a:endParaRPr b="0" lang="en-US" sz="900" spc="-1" strike="noStrike">
              <a:solidFill>
                <a:srgbClr val="000000"/>
              </a:solidFill>
              <a:latin typeface="Times New Roman"/>
            </a:endParaRPr>
          </a:p>
        </p:txBody>
      </p:sp>
      <p:sp>
        <p:nvSpPr>
          <p:cNvPr id="504" name="PlaceHolder 4"/>
          <p:cNvSpPr>
            <a:spLocks noGrp="1"/>
          </p:cNvSpPr>
          <p:nvPr>
            <p:ph type="sldNum" idx="186"/>
          </p:nvPr>
        </p:nvSpPr>
        <p:spPr>
          <a:xfrm>
            <a:off x="11734920" y="6446160"/>
            <a:ext cx="4568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n-US" sz="900" spc="-1" strike="noStrike">
                <a:solidFill>
                  <a:schemeClr val="dk1">
                    <a:lumMod val="95000"/>
                    <a:lumOff val="5000"/>
                  </a:schemeClr>
                </a:solidFill>
                <a:latin typeface="Aptos Light"/>
              </a:defRPr>
            </a:lvl1pPr>
          </a:lstStyle>
          <a:p>
            <a:pPr indent="0" algn="ctr" defTabSz="914400">
              <a:lnSpc>
                <a:spcPct val="100000"/>
              </a:lnSpc>
              <a:spcAft>
                <a:spcPts val="601"/>
              </a:spcAft>
              <a:buNone/>
            </a:pPr>
            <a:fld id="{703D536A-5C02-45DF-9ADF-1C7911146FC0}" type="slidenum">
              <a:rPr b="0" lang="en-US" sz="900" spc="-1" strike="noStrike">
                <a:solidFill>
                  <a:schemeClr val="dk1">
                    <a:lumMod val="95000"/>
                    <a:lumOff val="5000"/>
                  </a:schemeClr>
                </a:solidFill>
                <a:latin typeface="Aptos Light"/>
              </a:rPr>
              <a:t>4</a:t>
            </a:fld>
            <a:endParaRPr b="0" lang="en-US" sz="900" spc="-1" strike="noStrike">
              <a:solidFill>
                <a:srgbClr val="000000"/>
              </a:solidFill>
              <a:latin typeface="Times New Roman"/>
            </a:endParaRPr>
          </a:p>
        </p:txBody>
      </p:sp>
      <p:graphicFrame>
        <p:nvGraphicFramePr>
          <p:cNvPr id="1" name="Diagram1"/>
          <p:cNvGraphicFramePr/>
          <p:nvPr>
            <p:extLst>
              <p:ext uri="{D42A27DB-BD31-4B8C-83A1-F6EECF244321}">
                <p14:modId xmlns:p14="http://schemas.microsoft.com/office/powerpoint/2010/main" val="1019742321"/>
              </p:ext>
            </p:extLst>
          </p:nvPr>
        </p:nvGraphicFramePr>
        <p:xfrm>
          <a:off x="685800" y="2004120"/>
          <a:ext cx="10515240" cy="4172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transition>
    <p:fade/>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title"/>
          </p:nvPr>
        </p:nvSpPr>
        <p:spPr>
          <a:xfrm>
            <a:off x="457200" y="2968560"/>
            <a:ext cx="8932320" cy="3450240"/>
          </a:xfrm>
          <a:prstGeom prst="rect">
            <a:avLst/>
          </a:prstGeom>
          <a:noFill/>
          <a:ln w="0">
            <a:noFill/>
          </a:ln>
        </p:spPr>
        <p:txBody>
          <a:bodyPr lIns="91440" rIns="91440" tIns="45720" bIns="45720" anchor="b">
            <a:normAutofit/>
          </a:bodyPr>
          <a:p>
            <a:pPr indent="0" defTabSz="914400">
              <a:lnSpc>
                <a:spcPct val="80000"/>
              </a:lnSpc>
              <a:buNone/>
            </a:pPr>
            <a:r>
              <a:rPr b="0" lang="en-US" sz="6600" spc="-1" strike="noStrike" cap="all">
                <a:solidFill>
                  <a:schemeClr val="dk2">
                    <a:lumMod val="90000"/>
                    <a:alpha val="65000"/>
                  </a:schemeClr>
                </a:solidFill>
                <a:latin typeface="Walbaum Display"/>
              </a:rPr>
              <a:t>Teorik Temel</a:t>
            </a:r>
            <a:endParaRPr b="0" lang="tr-TR" sz="6600" spc="-1" strike="noStrike">
              <a:solidFill>
                <a:schemeClr val="dk1"/>
              </a:solidFill>
              <a:latin typeface="Aptos Light"/>
            </a:endParaRPr>
          </a:p>
        </p:txBody>
      </p:sp>
      <p:sp>
        <p:nvSpPr>
          <p:cNvPr id="506" name="PlaceHolder 2"/>
          <p:cNvSpPr>
            <a:spLocks noGrp="1"/>
          </p:cNvSpPr>
          <p:nvPr>
            <p:ph type="ftr" idx="187"/>
          </p:nvPr>
        </p:nvSpPr>
        <p:spPr>
          <a:xfrm>
            <a:off x="457200" y="6446160"/>
            <a:ext cx="3750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tr" sz="900" spc="-1" strike="noStrike">
                <a:solidFill>
                  <a:schemeClr val="dk2">
                    <a:lumMod val="95000"/>
                    <a:lumOff val="5000"/>
                  </a:schemeClr>
                </a:solidFill>
                <a:latin typeface="Aptos Light"/>
              </a:defRPr>
            </a:lvl1pPr>
          </a:lstStyle>
          <a:p>
            <a:pPr indent="0" defTabSz="914400">
              <a:lnSpc>
                <a:spcPct val="100000"/>
              </a:lnSpc>
              <a:spcAft>
                <a:spcPts val="601"/>
              </a:spcAft>
              <a:buNone/>
            </a:pPr>
            <a:r>
              <a:rPr b="0" lang="tr" sz="900" spc="-1" strike="noStrike">
                <a:solidFill>
                  <a:schemeClr val="dk2">
                    <a:lumMod val="95000"/>
                    <a:lumOff val="5000"/>
                  </a:schemeClr>
                </a:solidFill>
                <a:latin typeface="Aptos Light"/>
              </a:rPr>
              <a:t>Örnek Alt Bilgi Metni</a:t>
            </a:r>
            <a:endParaRPr b="0" lang="en-US" sz="900" spc="-1" strike="noStrike">
              <a:solidFill>
                <a:srgbClr val="ffffff"/>
              </a:solidFill>
              <a:latin typeface="Times New Roman"/>
            </a:endParaRPr>
          </a:p>
        </p:txBody>
      </p:sp>
      <p:sp>
        <p:nvSpPr>
          <p:cNvPr id="507" name="PlaceHolder 3"/>
          <p:cNvSpPr>
            <a:spLocks noGrp="1"/>
          </p:cNvSpPr>
          <p:nvPr>
            <p:ph type="dt" idx="188"/>
          </p:nvPr>
        </p:nvSpPr>
        <p:spPr>
          <a:xfrm>
            <a:off x="9737640" y="6446160"/>
            <a:ext cx="184176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n-US" sz="900" spc="-1" strike="noStrike">
                <a:solidFill>
                  <a:schemeClr val="dk2">
                    <a:lumMod val="95000"/>
                    <a:lumOff val="5000"/>
                  </a:schemeClr>
                </a:solidFill>
                <a:latin typeface="Aptos Light"/>
              </a:defRPr>
            </a:lvl1pPr>
          </a:lstStyle>
          <a:p>
            <a:pPr indent="0" algn="r" defTabSz="914400">
              <a:lnSpc>
                <a:spcPct val="100000"/>
              </a:lnSpc>
              <a:spcAft>
                <a:spcPts val="601"/>
              </a:spcAft>
              <a:buNone/>
            </a:pPr>
            <a:r>
              <a:rPr b="0" lang="en-US" sz="900" spc="-1" strike="noStrike">
                <a:solidFill>
                  <a:schemeClr val="dk2">
                    <a:lumMod val="95000"/>
                    <a:lumOff val="5000"/>
                  </a:schemeClr>
                </a:solidFill>
                <a:latin typeface="Aptos Light"/>
              </a:rPr>
              <a:t>8/11/2025</a:t>
            </a:r>
            <a:endParaRPr b="0" lang="en-US" sz="900" spc="-1" strike="noStrike">
              <a:solidFill>
                <a:srgbClr val="ffffff"/>
              </a:solidFill>
              <a:latin typeface="Times New Roman"/>
            </a:endParaRPr>
          </a:p>
        </p:txBody>
      </p:sp>
      <p:sp>
        <p:nvSpPr>
          <p:cNvPr id="508" name="PlaceHolder 4"/>
          <p:cNvSpPr>
            <a:spLocks noGrp="1"/>
          </p:cNvSpPr>
          <p:nvPr>
            <p:ph type="sldNum" idx="189"/>
          </p:nvPr>
        </p:nvSpPr>
        <p:spPr>
          <a:xfrm>
            <a:off x="11734920" y="6446160"/>
            <a:ext cx="4568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n-US" sz="900" spc="-1" strike="noStrike">
                <a:solidFill>
                  <a:schemeClr val="dk2">
                    <a:lumMod val="95000"/>
                    <a:lumOff val="5000"/>
                  </a:schemeClr>
                </a:solidFill>
                <a:latin typeface="Aptos Light"/>
              </a:defRPr>
            </a:lvl1pPr>
          </a:lstStyle>
          <a:p>
            <a:pPr indent="0" algn="ctr" defTabSz="914400">
              <a:lnSpc>
                <a:spcPct val="100000"/>
              </a:lnSpc>
              <a:spcAft>
                <a:spcPts val="601"/>
              </a:spcAft>
              <a:buNone/>
            </a:pPr>
            <a:fld id="{3E234400-2445-4100-AA82-C3DA14ED662F}" type="slidenum">
              <a:rPr b="0" lang="en-US" sz="900" spc="-1" strike="noStrike">
                <a:solidFill>
                  <a:schemeClr val="dk2">
                    <a:lumMod val="95000"/>
                    <a:lumOff val="5000"/>
                  </a:schemeClr>
                </a:solidFill>
                <a:latin typeface="Aptos Light"/>
              </a:rPr>
              <a:t>5</a:t>
            </a:fld>
            <a:endParaRPr b="0" lang="en-US" sz="900" spc="-1" strike="noStrike">
              <a:solidFill>
                <a:srgbClr val="ffffff"/>
              </a:solidFill>
              <a:latin typeface="Times New Roman"/>
            </a:endParaRPr>
          </a:p>
        </p:txBody>
      </p:sp>
    </p:spTree>
  </p:cSld>
  <p:transition>
    <p:fade/>
  </p:transition>
  <p:timing>
    <p:tnLst>
      <p:par>
        <p:cTn id="28" dur="indefinite" restart="never" nodeType="tmRoot">
          <p:childTnLst>
            <p:seq>
              <p:cTn id="29" dur="indefinite" nodeType="mainSeq">
                <p:childTnLst>
                  <p:par>
                    <p:cTn id="30" fill="hold">
                      <p:stCondLst>
                        <p:cond delay="0"/>
                      </p:stCondLst>
                      <p:childTnLst>
                        <p:par>
                          <p:cTn id="31" fill="hold">
                            <p:stCondLst>
                              <p:cond delay="0"/>
                            </p:stCondLst>
                            <p:childTnLst>
                              <p:par>
                                <p:cTn id="32" nodeType="withEffect" fill="hold" presetClass="entr" presetID="10">
                                  <p:stCondLst>
                                    <p:cond delay="500"/>
                                  </p:stCondLst>
                                  <p:iterate type="el">
                                    <p:tmAbs val="100"/>
                                  </p:iterate>
                                  <p:childTnLst>
                                    <p:set>
                                      <p:cBhvr>
                                        <p:cTn id="33" dur="1" fill="hold">
                                          <p:stCondLst>
                                            <p:cond delay="0"/>
                                          </p:stCondLst>
                                        </p:cTn>
                                        <p:tgtEl>
                                          <p:spTgt spid="505"/>
                                        </p:tgtEl>
                                        <p:attrNameLst>
                                          <p:attrName>style.visibility</p:attrName>
                                        </p:attrNameLst>
                                      </p:cBhvr>
                                      <p:to>
                                        <p:strVal val="visible"/>
                                      </p:to>
                                    </p:set>
                                    <p:animEffect filter="fade" transition="in">
                                      <p:cBhvr additive="repl">
                                        <p:cTn id="34" dur="700"/>
                                        <p:tgtEl>
                                          <p:spTgt spid="5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PlaceHolder 1"/>
          <p:cNvSpPr>
            <a:spLocks noGrp="1"/>
          </p:cNvSpPr>
          <p:nvPr>
            <p:ph type="title"/>
          </p:nvPr>
        </p:nvSpPr>
        <p:spPr>
          <a:xfrm>
            <a:off x="7740000" y="458280"/>
            <a:ext cx="3909240" cy="1485360"/>
          </a:xfrm>
          <a:prstGeom prst="rect">
            <a:avLst/>
          </a:prstGeom>
          <a:noFill/>
          <a:ln w="0">
            <a:noFill/>
          </a:ln>
        </p:spPr>
        <p:txBody>
          <a:bodyPr lIns="91440" rIns="91440" tIns="45720" bIns="45720" anchor="b">
            <a:normAutofit/>
          </a:bodyPr>
          <a:p>
            <a:pPr indent="0" defTabSz="914400">
              <a:lnSpc>
                <a:spcPct val="90000"/>
              </a:lnSpc>
              <a:buNone/>
            </a:pPr>
            <a:r>
              <a:rPr b="0" lang="en-US" sz="3200" spc="-1" strike="noStrike">
                <a:solidFill>
                  <a:schemeClr val="dk2"/>
                </a:solidFill>
                <a:latin typeface="Walbaum Display"/>
              </a:rPr>
              <a:t>Adres Çözümleme ve AMAT</a:t>
            </a:r>
            <a:endParaRPr b="0" lang="tr-TR" sz="3200" spc="-1" strike="noStrike">
              <a:solidFill>
                <a:schemeClr val="dk1"/>
              </a:solidFill>
              <a:latin typeface="Aptos Light"/>
            </a:endParaRPr>
          </a:p>
        </p:txBody>
      </p:sp>
      <p:pic>
        <p:nvPicPr>
          <p:cNvPr id="510" name="Content Placeholder 7" descr="soyut programm ikili kod ve renkli dizi küpü Veritabanı"/>
          <p:cNvPicPr/>
          <p:nvPr/>
        </p:nvPicPr>
        <p:blipFill>
          <a:blip r:embed="rId1">
            <a:alphaModFix amt="80000"/>
          </a:blip>
          <a:srcRect l="30679" t="0" r="-2" b="0"/>
          <a:stretch/>
        </p:blipFill>
        <p:spPr>
          <a:xfrm>
            <a:off x="0" y="0"/>
            <a:ext cx="7268040" cy="6395760"/>
          </a:xfrm>
          <a:prstGeom prst="rect">
            <a:avLst/>
          </a:prstGeom>
          <a:ln w="0">
            <a:noFill/>
          </a:ln>
        </p:spPr>
      </p:pic>
      <p:sp>
        <p:nvSpPr>
          <p:cNvPr id="511" name="PlaceHolder 2"/>
          <p:cNvSpPr>
            <a:spLocks noGrp="1"/>
          </p:cNvSpPr>
          <p:nvPr>
            <p:ph/>
          </p:nvPr>
        </p:nvSpPr>
        <p:spPr>
          <a:xfrm>
            <a:off x="7740000" y="2463840"/>
            <a:ext cx="3909240" cy="3560760"/>
          </a:xfrm>
          <a:prstGeom prst="rect">
            <a:avLst/>
          </a:prstGeom>
          <a:noFill/>
          <a:ln w="0">
            <a:noFill/>
          </a:ln>
        </p:spPr>
        <p:txBody>
          <a:bodyPr lIns="91440" rIns="91440" tIns="45720" bIns="45720" anchor="t">
            <a:normAutofit/>
          </a:bodyPr>
          <a:p>
            <a:pPr indent="0" defTabSz="914400">
              <a:lnSpc>
                <a:spcPct val="110000"/>
              </a:lnSpc>
              <a:spcBef>
                <a:spcPts val="2500"/>
              </a:spcBef>
              <a:buNone/>
              <a:tabLst>
                <a:tab algn="l" pos="0"/>
              </a:tabLst>
            </a:pPr>
            <a:r>
              <a:rPr b="1" lang="en-US" sz="1300" spc="-1" strike="noStrike">
                <a:solidFill>
                  <a:schemeClr val="dk2"/>
                </a:solidFill>
                <a:latin typeface="Aptos Light"/>
              </a:rPr>
              <a:t>Adres Bileşenleri</a:t>
            </a:r>
            <a:endParaRPr b="0" lang="tr-TR" sz="1300" spc="-1" strike="noStrike">
              <a:solidFill>
                <a:schemeClr val="dk2"/>
              </a:solidFill>
              <a:latin typeface="Aptos Light"/>
            </a:endParaRPr>
          </a:p>
          <a:p>
            <a:pPr indent="0" defTabSz="914400">
              <a:lnSpc>
                <a:spcPct val="110000"/>
              </a:lnSpc>
              <a:spcBef>
                <a:spcPts val="499"/>
              </a:spcBef>
              <a:buNone/>
              <a:tabLst>
                <a:tab algn="l" pos="0"/>
              </a:tabLst>
            </a:pPr>
            <a:r>
              <a:rPr b="0" lang="en-US" sz="1300" spc="-1" strike="noStrike">
                <a:solidFill>
                  <a:schemeClr val="dk2"/>
                </a:solidFill>
                <a:latin typeface="Aptos Light"/>
              </a:rPr>
              <a:t>32-bit adres Tag, Index ve Offset olmak üzere üç kritik bileşene ayrılır. Her bileşen bellek yönetiminde farklı görevler üstlenir.</a:t>
            </a:r>
            <a:endParaRPr b="0" lang="tr-TR" sz="1300" spc="-1" strike="noStrike">
              <a:solidFill>
                <a:schemeClr val="dk2"/>
              </a:solidFill>
              <a:latin typeface="Aptos Light"/>
            </a:endParaRPr>
          </a:p>
          <a:p>
            <a:pPr indent="0" defTabSz="914400">
              <a:lnSpc>
                <a:spcPct val="110000"/>
              </a:lnSpc>
              <a:spcBef>
                <a:spcPts val="2500"/>
              </a:spcBef>
              <a:buNone/>
              <a:tabLst>
                <a:tab algn="l" pos="0"/>
              </a:tabLst>
            </a:pPr>
            <a:r>
              <a:rPr b="1" lang="en-US" sz="1300" spc="-1" strike="noStrike">
                <a:solidFill>
                  <a:schemeClr val="dk2"/>
                </a:solidFill>
                <a:latin typeface="Aptos Light"/>
              </a:rPr>
              <a:t>AMAT Formülü</a:t>
            </a:r>
            <a:endParaRPr b="0" lang="tr-TR" sz="1300" spc="-1" strike="noStrike">
              <a:solidFill>
                <a:schemeClr val="dk2"/>
              </a:solidFill>
              <a:latin typeface="Aptos Light"/>
            </a:endParaRPr>
          </a:p>
          <a:p>
            <a:pPr indent="0" defTabSz="914400">
              <a:lnSpc>
                <a:spcPct val="110000"/>
              </a:lnSpc>
              <a:spcBef>
                <a:spcPts val="499"/>
              </a:spcBef>
              <a:buNone/>
              <a:tabLst>
                <a:tab algn="l" pos="0"/>
              </a:tabLst>
            </a:pPr>
            <a:r>
              <a:rPr b="0" lang="en-US" sz="1300" spc="-1" strike="noStrike">
                <a:solidFill>
                  <a:schemeClr val="dk2"/>
                </a:solidFill>
                <a:latin typeface="Aptos Light"/>
              </a:rPr>
              <a:t>Ortalama Bellek Erişim Süresi (AMAT) formülü, önbellek ve ana bellek erişim süresi ile isabet oranını içerir ve performansı ölçer.</a:t>
            </a:r>
            <a:endParaRPr b="0" lang="tr-TR" sz="1300" spc="-1" strike="noStrike">
              <a:solidFill>
                <a:schemeClr val="dk2"/>
              </a:solidFill>
              <a:latin typeface="Aptos Light"/>
            </a:endParaRPr>
          </a:p>
          <a:p>
            <a:pPr indent="0" defTabSz="914400">
              <a:lnSpc>
                <a:spcPct val="110000"/>
              </a:lnSpc>
              <a:spcBef>
                <a:spcPts val="2500"/>
              </a:spcBef>
              <a:buNone/>
              <a:tabLst>
                <a:tab algn="l" pos="0"/>
              </a:tabLst>
            </a:pPr>
            <a:r>
              <a:rPr b="1" lang="en-US" sz="1300" spc="-1" strike="noStrike">
                <a:solidFill>
                  <a:schemeClr val="dk2"/>
                </a:solidFill>
                <a:latin typeface="Aptos Light"/>
              </a:rPr>
              <a:t>Performans ve Isabet Oranı</a:t>
            </a:r>
            <a:endParaRPr b="0" lang="tr-TR" sz="1300" spc="-1" strike="noStrike">
              <a:solidFill>
                <a:schemeClr val="dk2"/>
              </a:solidFill>
              <a:latin typeface="Aptos Light"/>
            </a:endParaRPr>
          </a:p>
          <a:p>
            <a:pPr indent="0" defTabSz="914400">
              <a:lnSpc>
                <a:spcPct val="110000"/>
              </a:lnSpc>
              <a:spcBef>
                <a:spcPts val="499"/>
              </a:spcBef>
              <a:buNone/>
              <a:tabLst>
                <a:tab algn="l" pos="0"/>
              </a:tabLst>
            </a:pPr>
            <a:r>
              <a:rPr b="0" lang="en-US" sz="1300" spc="-1" strike="noStrike">
                <a:solidFill>
                  <a:schemeClr val="dk2"/>
                </a:solidFill>
                <a:latin typeface="Aptos Light"/>
              </a:rPr>
              <a:t>Isabet oranının artırılması, sistem performansını doğrudan iyileştirir ve önbellek tasarımının verimliliğini artırır.</a:t>
            </a:r>
            <a:endParaRPr b="0" lang="tr-TR" sz="1300" spc="-1" strike="noStrike">
              <a:solidFill>
                <a:schemeClr val="dk2"/>
              </a:solidFill>
              <a:latin typeface="Aptos Light"/>
            </a:endParaRPr>
          </a:p>
        </p:txBody>
      </p:sp>
      <p:sp>
        <p:nvSpPr>
          <p:cNvPr id="512" name="PlaceHolder 3"/>
          <p:cNvSpPr>
            <a:spLocks noGrp="1"/>
          </p:cNvSpPr>
          <p:nvPr>
            <p:ph type="ftr" idx="190"/>
          </p:nvPr>
        </p:nvSpPr>
        <p:spPr>
          <a:xfrm>
            <a:off x="457200" y="6446160"/>
            <a:ext cx="3948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tr" sz="900" spc="-1" strike="noStrike">
                <a:solidFill>
                  <a:schemeClr val="dk1">
                    <a:lumMod val="95000"/>
                    <a:lumOff val="5000"/>
                  </a:schemeClr>
                </a:solidFill>
                <a:latin typeface="Aptos Light"/>
              </a:defRPr>
            </a:lvl1pPr>
          </a:lstStyle>
          <a:p>
            <a:pPr indent="0" defTabSz="914400">
              <a:lnSpc>
                <a:spcPct val="100000"/>
              </a:lnSpc>
              <a:spcAft>
                <a:spcPts val="601"/>
              </a:spcAft>
              <a:buNone/>
            </a:pPr>
            <a:r>
              <a:rPr b="0" lang="tr" sz="900" spc="-1" strike="noStrike">
                <a:solidFill>
                  <a:schemeClr val="dk1">
                    <a:lumMod val="95000"/>
                    <a:lumOff val="5000"/>
                  </a:schemeClr>
                </a:solidFill>
                <a:latin typeface="Aptos Light"/>
              </a:rPr>
              <a:t>Örnek Alt Bilgi Metni</a:t>
            </a:r>
            <a:endParaRPr b="0" lang="en-US" sz="900" spc="-1" strike="noStrike">
              <a:solidFill>
                <a:srgbClr val="000000"/>
              </a:solidFill>
              <a:latin typeface="Times New Roman"/>
            </a:endParaRPr>
          </a:p>
        </p:txBody>
      </p:sp>
      <p:sp>
        <p:nvSpPr>
          <p:cNvPr id="513" name="PlaceHolder 4"/>
          <p:cNvSpPr>
            <a:spLocks noGrp="1"/>
          </p:cNvSpPr>
          <p:nvPr>
            <p:ph type="dt" idx="191"/>
          </p:nvPr>
        </p:nvSpPr>
        <p:spPr>
          <a:xfrm>
            <a:off x="9737640" y="6446160"/>
            <a:ext cx="184176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n-US" sz="900" spc="-1" strike="noStrike">
                <a:solidFill>
                  <a:schemeClr val="dk1">
                    <a:lumMod val="95000"/>
                    <a:lumOff val="5000"/>
                  </a:schemeClr>
                </a:solidFill>
                <a:latin typeface="Aptos Light"/>
              </a:defRPr>
            </a:lvl1pPr>
          </a:lstStyle>
          <a:p>
            <a:pPr indent="0" algn="r" defTabSz="914400">
              <a:lnSpc>
                <a:spcPct val="100000"/>
              </a:lnSpc>
              <a:spcAft>
                <a:spcPts val="601"/>
              </a:spcAft>
              <a:buNone/>
            </a:pPr>
            <a:r>
              <a:rPr b="0" lang="en-US" sz="900" spc="-1" strike="noStrike">
                <a:solidFill>
                  <a:schemeClr val="dk1">
                    <a:lumMod val="95000"/>
                    <a:lumOff val="5000"/>
                  </a:schemeClr>
                </a:solidFill>
                <a:latin typeface="Aptos Light"/>
              </a:rPr>
              <a:t>8/11/2025</a:t>
            </a:r>
            <a:endParaRPr b="0" lang="en-US" sz="900" spc="-1" strike="noStrike">
              <a:solidFill>
                <a:srgbClr val="000000"/>
              </a:solidFill>
              <a:latin typeface="Times New Roman"/>
            </a:endParaRPr>
          </a:p>
        </p:txBody>
      </p:sp>
      <p:sp>
        <p:nvSpPr>
          <p:cNvPr id="514" name="PlaceHolder 5"/>
          <p:cNvSpPr>
            <a:spLocks noGrp="1"/>
          </p:cNvSpPr>
          <p:nvPr>
            <p:ph type="sldNum" idx="192"/>
          </p:nvPr>
        </p:nvSpPr>
        <p:spPr>
          <a:xfrm>
            <a:off x="11734920" y="6446160"/>
            <a:ext cx="4568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n-US" sz="900" spc="-1" strike="noStrike">
                <a:solidFill>
                  <a:schemeClr val="dk1">
                    <a:lumMod val="95000"/>
                    <a:lumOff val="5000"/>
                  </a:schemeClr>
                </a:solidFill>
                <a:latin typeface="Aptos Light"/>
              </a:defRPr>
            </a:lvl1pPr>
          </a:lstStyle>
          <a:p>
            <a:pPr indent="0" algn="ctr" defTabSz="914400">
              <a:lnSpc>
                <a:spcPct val="100000"/>
              </a:lnSpc>
              <a:spcAft>
                <a:spcPts val="601"/>
              </a:spcAft>
              <a:buNone/>
            </a:pPr>
            <a:fld id="{8A4611E6-BB89-49ED-A2FC-1BE7A751F0FA}" type="slidenum">
              <a:rPr b="0" lang="en-US" sz="900" spc="-1" strike="noStrike">
                <a:solidFill>
                  <a:schemeClr val="dk1">
                    <a:lumMod val="95000"/>
                    <a:lumOff val="5000"/>
                  </a:schemeClr>
                </a:solidFill>
                <a:latin typeface="Aptos Light"/>
              </a:rPr>
              <a:t>6</a:t>
            </a:fld>
            <a:endParaRPr b="0" lang="en-US" sz="900" spc="-1" strike="noStrike">
              <a:solidFill>
                <a:srgbClr val="000000"/>
              </a:solidFill>
              <a:latin typeface="Times New Roman"/>
            </a:endParaRPr>
          </a:p>
        </p:txBody>
      </p:sp>
    </p:spTree>
  </p:cSld>
  <p:transition>
    <p:fade/>
  </p:transition>
  <p:timing>
    <p:tnLst>
      <p:par>
        <p:cTn id="35" dur="indefinite" restart="never" nodeType="tmRoot">
          <p:childTnLst>
            <p:seq>
              <p:cTn id="36" dur="indefinite" nodeType="mainSeq">
                <p:childTnLst>
                  <p:par>
                    <p:cTn id="37" fill="hold">
                      <p:stCondLst>
                        <p:cond delay="0"/>
                      </p:stCondLst>
                      <p:childTnLst>
                        <p:par>
                          <p:cTn id="38" fill="hold">
                            <p:stCondLst>
                              <p:cond delay="0"/>
                            </p:stCondLst>
                            <p:childTnLst>
                              <p:par>
                                <p:cTn id="39" nodeType="withEffect" fill="hold" presetClass="entr" presetID="10">
                                  <p:stCondLst>
                                    <p:cond delay="250"/>
                                  </p:stCondLst>
                                  <p:iterate type="el">
                                    <p:tmAbs val="100"/>
                                  </p:iterate>
                                  <p:childTnLst>
                                    <p:set>
                                      <p:cBhvr>
                                        <p:cTn id="40" dur="1" fill="hold">
                                          <p:stCondLst>
                                            <p:cond delay="0"/>
                                          </p:stCondLst>
                                        </p:cTn>
                                        <p:tgtEl>
                                          <p:spTgt spid="511"/>
                                        </p:tgtEl>
                                        <p:attrNameLst>
                                          <p:attrName>style.visibility</p:attrName>
                                        </p:attrNameLst>
                                      </p:cBhvr>
                                      <p:to>
                                        <p:strVal val="visible"/>
                                      </p:to>
                                    </p:set>
                                    <p:animEffect filter="fade" transition="in">
                                      <p:cBhvr additive="repl">
                                        <p:cTn id="41" dur="500"/>
                                        <p:tgtEl>
                                          <p:spTgt spid="5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PlaceHolder 1"/>
          <p:cNvSpPr>
            <a:spLocks noGrp="1"/>
          </p:cNvSpPr>
          <p:nvPr>
            <p:ph type="title"/>
          </p:nvPr>
        </p:nvSpPr>
        <p:spPr>
          <a:xfrm>
            <a:off x="457200" y="2968560"/>
            <a:ext cx="8932320" cy="3450240"/>
          </a:xfrm>
          <a:prstGeom prst="rect">
            <a:avLst/>
          </a:prstGeom>
          <a:noFill/>
          <a:ln w="0">
            <a:noFill/>
          </a:ln>
        </p:spPr>
        <p:txBody>
          <a:bodyPr lIns="91440" rIns="91440" tIns="45720" bIns="45720" anchor="b">
            <a:normAutofit/>
          </a:bodyPr>
          <a:p>
            <a:pPr indent="0" defTabSz="914400">
              <a:lnSpc>
                <a:spcPct val="80000"/>
              </a:lnSpc>
              <a:buNone/>
            </a:pPr>
            <a:r>
              <a:rPr b="0" lang="en-US" sz="6600" spc="-1" strike="noStrike" cap="all">
                <a:solidFill>
                  <a:schemeClr val="dk2">
                    <a:lumMod val="90000"/>
                    <a:alpha val="65000"/>
                  </a:schemeClr>
                </a:solidFill>
                <a:latin typeface="Walbaum Display"/>
              </a:rPr>
              <a:t>Donanım Mimarisi</a:t>
            </a:r>
            <a:endParaRPr b="0" lang="tr-TR" sz="6600" spc="-1" strike="noStrike">
              <a:solidFill>
                <a:schemeClr val="dk1"/>
              </a:solidFill>
              <a:latin typeface="Aptos Light"/>
            </a:endParaRPr>
          </a:p>
        </p:txBody>
      </p:sp>
      <p:sp>
        <p:nvSpPr>
          <p:cNvPr id="516" name="PlaceHolder 2"/>
          <p:cNvSpPr>
            <a:spLocks noGrp="1"/>
          </p:cNvSpPr>
          <p:nvPr>
            <p:ph type="ftr" idx="193"/>
          </p:nvPr>
        </p:nvSpPr>
        <p:spPr>
          <a:xfrm>
            <a:off x="457200" y="6446160"/>
            <a:ext cx="3750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tr" sz="900" spc="-1" strike="noStrike">
                <a:solidFill>
                  <a:schemeClr val="dk2">
                    <a:lumMod val="95000"/>
                    <a:lumOff val="5000"/>
                  </a:schemeClr>
                </a:solidFill>
                <a:latin typeface="Aptos Light"/>
              </a:defRPr>
            </a:lvl1pPr>
          </a:lstStyle>
          <a:p>
            <a:pPr indent="0" defTabSz="914400">
              <a:lnSpc>
                <a:spcPct val="100000"/>
              </a:lnSpc>
              <a:spcAft>
                <a:spcPts val="601"/>
              </a:spcAft>
              <a:buNone/>
            </a:pPr>
            <a:r>
              <a:rPr b="0" lang="tr" sz="900" spc="-1" strike="noStrike">
                <a:solidFill>
                  <a:schemeClr val="dk2">
                    <a:lumMod val="95000"/>
                    <a:lumOff val="5000"/>
                  </a:schemeClr>
                </a:solidFill>
                <a:latin typeface="Aptos Light"/>
              </a:rPr>
              <a:t>Örnek Alt Bilgi Metni</a:t>
            </a:r>
            <a:endParaRPr b="0" lang="en-US" sz="900" spc="-1" strike="noStrike">
              <a:solidFill>
                <a:srgbClr val="ffffff"/>
              </a:solidFill>
              <a:latin typeface="Times New Roman"/>
            </a:endParaRPr>
          </a:p>
        </p:txBody>
      </p:sp>
      <p:sp>
        <p:nvSpPr>
          <p:cNvPr id="517" name="PlaceHolder 3"/>
          <p:cNvSpPr>
            <a:spLocks noGrp="1"/>
          </p:cNvSpPr>
          <p:nvPr>
            <p:ph type="dt" idx="194"/>
          </p:nvPr>
        </p:nvSpPr>
        <p:spPr>
          <a:xfrm>
            <a:off x="9737640" y="6446160"/>
            <a:ext cx="184176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n-US" sz="900" spc="-1" strike="noStrike">
                <a:solidFill>
                  <a:schemeClr val="dk2">
                    <a:lumMod val="95000"/>
                    <a:lumOff val="5000"/>
                  </a:schemeClr>
                </a:solidFill>
                <a:latin typeface="Aptos Light"/>
              </a:defRPr>
            </a:lvl1pPr>
          </a:lstStyle>
          <a:p>
            <a:pPr indent="0" algn="r" defTabSz="914400">
              <a:lnSpc>
                <a:spcPct val="100000"/>
              </a:lnSpc>
              <a:spcAft>
                <a:spcPts val="601"/>
              </a:spcAft>
              <a:buNone/>
            </a:pPr>
            <a:r>
              <a:rPr b="0" lang="en-US" sz="900" spc="-1" strike="noStrike">
                <a:solidFill>
                  <a:schemeClr val="dk2">
                    <a:lumMod val="95000"/>
                    <a:lumOff val="5000"/>
                  </a:schemeClr>
                </a:solidFill>
                <a:latin typeface="Aptos Light"/>
              </a:rPr>
              <a:t>8/11/2025</a:t>
            </a:r>
            <a:endParaRPr b="0" lang="en-US" sz="900" spc="-1" strike="noStrike">
              <a:solidFill>
                <a:srgbClr val="ffffff"/>
              </a:solidFill>
              <a:latin typeface="Times New Roman"/>
            </a:endParaRPr>
          </a:p>
        </p:txBody>
      </p:sp>
      <p:sp>
        <p:nvSpPr>
          <p:cNvPr id="518" name="PlaceHolder 4"/>
          <p:cNvSpPr>
            <a:spLocks noGrp="1"/>
          </p:cNvSpPr>
          <p:nvPr>
            <p:ph type="sldNum" idx="195"/>
          </p:nvPr>
        </p:nvSpPr>
        <p:spPr>
          <a:xfrm>
            <a:off x="11734920" y="6446160"/>
            <a:ext cx="4568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n-US" sz="900" spc="-1" strike="noStrike">
                <a:solidFill>
                  <a:schemeClr val="dk2">
                    <a:lumMod val="95000"/>
                    <a:lumOff val="5000"/>
                  </a:schemeClr>
                </a:solidFill>
                <a:latin typeface="Aptos Light"/>
              </a:defRPr>
            </a:lvl1pPr>
          </a:lstStyle>
          <a:p>
            <a:pPr indent="0" algn="ctr" defTabSz="914400">
              <a:lnSpc>
                <a:spcPct val="100000"/>
              </a:lnSpc>
              <a:spcAft>
                <a:spcPts val="601"/>
              </a:spcAft>
              <a:buNone/>
            </a:pPr>
            <a:fld id="{453A0546-F199-4D5F-A9FC-4D42CB496620}" type="slidenum">
              <a:rPr b="0" lang="en-US" sz="900" spc="-1" strike="noStrike">
                <a:solidFill>
                  <a:schemeClr val="dk2">
                    <a:lumMod val="95000"/>
                    <a:lumOff val="5000"/>
                  </a:schemeClr>
                </a:solidFill>
                <a:latin typeface="Aptos Light"/>
              </a:rPr>
              <a:t>7</a:t>
            </a:fld>
            <a:endParaRPr b="0" lang="en-US" sz="900" spc="-1" strike="noStrike">
              <a:solidFill>
                <a:srgbClr val="ffffff"/>
              </a:solidFill>
              <a:latin typeface="Times New Roman"/>
            </a:endParaRPr>
          </a:p>
        </p:txBody>
      </p:sp>
    </p:spTree>
  </p:cSld>
  <p:transition>
    <p:fade/>
  </p:transition>
  <p:timing>
    <p:tnLst>
      <p:par>
        <p:cTn id="42" dur="indefinite" restart="never" nodeType="tmRoot">
          <p:childTnLst>
            <p:seq>
              <p:cTn id="43" dur="indefinite" nodeType="mainSeq">
                <p:childTnLst>
                  <p:par>
                    <p:cTn id="44" fill="hold">
                      <p:stCondLst>
                        <p:cond delay="0"/>
                      </p:stCondLst>
                      <p:childTnLst>
                        <p:par>
                          <p:cTn id="45" fill="hold">
                            <p:stCondLst>
                              <p:cond delay="0"/>
                            </p:stCondLst>
                            <p:childTnLst>
                              <p:par>
                                <p:cTn id="46" nodeType="withEffect" fill="hold" presetClass="entr" presetID="10">
                                  <p:stCondLst>
                                    <p:cond delay="500"/>
                                  </p:stCondLst>
                                  <p:iterate type="el">
                                    <p:tmAbs val="100"/>
                                  </p:iterate>
                                  <p:childTnLst>
                                    <p:set>
                                      <p:cBhvr>
                                        <p:cTn id="47" dur="1" fill="hold">
                                          <p:stCondLst>
                                            <p:cond delay="0"/>
                                          </p:stCondLst>
                                        </p:cTn>
                                        <p:tgtEl>
                                          <p:spTgt spid="515"/>
                                        </p:tgtEl>
                                        <p:attrNameLst>
                                          <p:attrName>style.visibility</p:attrName>
                                        </p:attrNameLst>
                                      </p:cBhvr>
                                      <p:to>
                                        <p:strVal val="visible"/>
                                      </p:to>
                                    </p:set>
                                    <p:animEffect filter="fade" transition="in">
                                      <p:cBhvr additive="repl">
                                        <p:cTn id="48" dur="700"/>
                                        <p:tgtEl>
                                          <p:spTgt spid="5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457200" y="376920"/>
            <a:ext cx="4957560" cy="1225080"/>
          </a:xfrm>
          <a:prstGeom prst="rect">
            <a:avLst/>
          </a:prstGeom>
          <a:noFill/>
          <a:ln w="0">
            <a:noFill/>
          </a:ln>
        </p:spPr>
        <p:txBody>
          <a:bodyPr lIns="91440" rIns="91440" tIns="45720" bIns="45720" anchor="t">
            <a:normAutofit/>
          </a:bodyPr>
          <a:p>
            <a:pPr indent="0" defTabSz="914400">
              <a:lnSpc>
                <a:spcPct val="90000"/>
              </a:lnSpc>
              <a:buNone/>
            </a:pPr>
            <a:r>
              <a:rPr b="0" lang="en-US" sz="3200" spc="-1" strike="noStrike">
                <a:solidFill>
                  <a:schemeClr val="dk2"/>
                </a:solidFill>
                <a:latin typeface="Walbaum Display"/>
              </a:rPr>
              <a:t>Logisim Tasarımı</a:t>
            </a:r>
            <a:endParaRPr b="0" lang="tr-TR" sz="3200" spc="-1" strike="noStrike">
              <a:solidFill>
                <a:schemeClr val="dk1"/>
              </a:solidFill>
              <a:latin typeface="Aptos Light"/>
            </a:endParaRPr>
          </a:p>
        </p:txBody>
      </p:sp>
      <p:pic>
        <p:nvPicPr>
          <p:cNvPr id="520" name="Content Placeholder 7" descr="Elektronik bir bileşenin yakın çekimi"/>
          <p:cNvPicPr/>
          <p:nvPr/>
        </p:nvPicPr>
        <p:blipFill>
          <a:blip r:embed="rId1">
            <a:alphaModFix amt="80000"/>
          </a:blip>
          <a:srcRect l="9244" t="0" r="6214" b="0"/>
          <a:stretch/>
        </p:blipFill>
        <p:spPr>
          <a:xfrm>
            <a:off x="0" y="1842120"/>
            <a:ext cx="5757840" cy="4546080"/>
          </a:xfrm>
          <a:prstGeom prst="rect">
            <a:avLst/>
          </a:prstGeom>
          <a:ln w="0">
            <a:noFill/>
          </a:ln>
        </p:spPr>
      </p:pic>
      <p:sp>
        <p:nvSpPr>
          <p:cNvPr id="521" name="PlaceHolder 2"/>
          <p:cNvSpPr>
            <a:spLocks noGrp="1"/>
          </p:cNvSpPr>
          <p:nvPr>
            <p:ph/>
          </p:nvPr>
        </p:nvSpPr>
        <p:spPr>
          <a:xfrm>
            <a:off x="6176160" y="376920"/>
            <a:ext cx="5558400" cy="5797080"/>
          </a:xfrm>
          <a:prstGeom prst="rect">
            <a:avLst/>
          </a:prstGeom>
          <a:noFill/>
          <a:ln w="0">
            <a:noFill/>
          </a:ln>
        </p:spPr>
        <p:txBody>
          <a:bodyPr lIns="91440" rIns="91440" tIns="45720" bIns="45720" anchor="t">
            <a:normAutofit/>
          </a:bodyPr>
          <a:p>
            <a:pPr indent="0" defTabSz="914400">
              <a:lnSpc>
                <a:spcPct val="120000"/>
              </a:lnSpc>
              <a:spcBef>
                <a:spcPts val="2500"/>
              </a:spcBef>
              <a:buNone/>
              <a:tabLst>
                <a:tab algn="l" pos="0"/>
              </a:tabLst>
            </a:pPr>
            <a:r>
              <a:rPr b="1" lang="en-US" sz="1400" spc="-1" strike="noStrike">
                <a:solidFill>
                  <a:schemeClr val="dk2"/>
                </a:solidFill>
                <a:latin typeface="Aptos Light"/>
              </a:rPr>
              <a:t>RAM Modülünün Rolü</a:t>
            </a:r>
            <a:endParaRPr b="0" lang="tr-TR" sz="1400" spc="-1" strike="noStrike">
              <a:solidFill>
                <a:schemeClr val="dk2"/>
              </a:solidFill>
              <a:latin typeface="Aptos Light"/>
            </a:endParaRPr>
          </a:p>
          <a:p>
            <a:pPr indent="0" defTabSz="914400">
              <a:lnSpc>
                <a:spcPct val="120000"/>
              </a:lnSpc>
              <a:spcBef>
                <a:spcPts val="499"/>
              </a:spcBef>
              <a:buNone/>
              <a:tabLst>
                <a:tab algn="l" pos="0"/>
              </a:tabLst>
            </a:pPr>
            <a:r>
              <a:rPr b="0" lang="en-US" sz="1400" spc="-1" strike="noStrike">
                <a:solidFill>
                  <a:schemeClr val="dk2"/>
                </a:solidFill>
                <a:latin typeface="Aptos Light"/>
              </a:rPr>
              <a:t>RAM modülü, önbellek hücrelerini temsil eder ve veri depolama işlevini sağlar.</a:t>
            </a:r>
            <a:endParaRPr b="0" lang="tr-TR" sz="1400" spc="-1" strike="noStrike">
              <a:solidFill>
                <a:schemeClr val="dk2"/>
              </a:solidFill>
              <a:latin typeface="Aptos Light"/>
            </a:endParaRPr>
          </a:p>
          <a:p>
            <a:pPr indent="0" defTabSz="914400">
              <a:lnSpc>
                <a:spcPct val="120000"/>
              </a:lnSpc>
              <a:spcBef>
                <a:spcPts val="2500"/>
              </a:spcBef>
              <a:buNone/>
              <a:tabLst>
                <a:tab algn="l" pos="0"/>
              </a:tabLst>
            </a:pPr>
            <a:r>
              <a:rPr b="1" lang="en-US" sz="1400" spc="-1" strike="noStrike">
                <a:solidFill>
                  <a:schemeClr val="dk2"/>
                </a:solidFill>
                <a:latin typeface="Aptos Light"/>
              </a:rPr>
              <a:t>Splitter Fonksiyonu</a:t>
            </a:r>
            <a:endParaRPr b="0" lang="tr-TR" sz="1400" spc="-1" strike="noStrike">
              <a:solidFill>
                <a:schemeClr val="dk2"/>
              </a:solidFill>
              <a:latin typeface="Aptos Light"/>
            </a:endParaRPr>
          </a:p>
          <a:p>
            <a:pPr indent="0" defTabSz="914400">
              <a:lnSpc>
                <a:spcPct val="120000"/>
              </a:lnSpc>
              <a:spcBef>
                <a:spcPts val="499"/>
              </a:spcBef>
              <a:buNone/>
              <a:tabLst>
                <a:tab algn="l" pos="0"/>
              </a:tabLst>
            </a:pPr>
            <a:r>
              <a:rPr b="0" lang="en-US" sz="1400" spc="-1" strike="noStrike">
                <a:solidFill>
                  <a:schemeClr val="dk2"/>
                </a:solidFill>
                <a:latin typeface="Aptos Light"/>
              </a:rPr>
              <a:t>Splitter, adres bitlerini Tag ve Index hatlarına ayırarak adres çözümlemesini yapar.</a:t>
            </a:r>
            <a:endParaRPr b="0" lang="tr-TR" sz="1400" spc="-1" strike="noStrike">
              <a:solidFill>
                <a:schemeClr val="dk2"/>
              </a:solidFill>
              <a:latin typeface="Aptos Light"/>
            </a:endParaRPr>
          </a:p>
          <a:p>
            <a:pPr indent="0" defTabSz="914400">
              <a:lnSpc>
                <a:spcPct val="120000"/>
              </a:lnSpc>
              <a:spcBef>
                <a:spcPts val="2500"/>
              </a:spcBef>
              <a:buNone/>
              <a:tabLst>
                <a:tab algn="l" pos="0"/>
              </a:tabLst>
            </a:pPr>
            <a:r>
              <a:rPr b="1" lang="en-US" sz="1400" spc="-1" strike="noStrike">
                <a:solidFill>
                  <a:schemeClr val="dk2"/>
                </a:solidFill>
                <a:latin typeface="Aptos Light"/>
              </a:rPr>
              <a:t>Pins Kullanımı</a:t>
            </a:r>
            <a:endParaRPr b="0" lang="tr-TR" sz="1400" spc="-1" strike="noStrike">
              <a:solidFill>
                <a:schemeClr val="dk2"/>
              </a:solidFill>
              <a:latin typeface="Aptos Light"/>
            </a:endParaRPr>
          </a:p>
          <a:p>
            <a:pPr indent="0" defTabSz="914400">
              <a:lnSpc>
                <a:spcPct val="120000"/>
              </a:lnSpc>
              <a:spcBef>
                <a:spcPts val="499"/>
              </a:spcBef>
              <a:buNone/>
              <a:tabLst>
                <a:tab algn="l" pos="0"/>
              </a:tabLst>
            </a:pPr>
            <a:r>
              <a:rPr b="0" lang="en-US" sz="1400" spc="-1" strike="noStrike">
                <a:solidFill>
                  <a:schemeClr val="dk2"/>
                </a:solidFill>
                <a:latin typeface="Aptos Light"/>
              </a:rPr>
              <a:t>Pins, adres girişleri ve sonuç çıkışları için kullanılan terminallerdir.</a:t>
            </a:r>
            <a:endParaRPr b="0" lang="tr-TR" sz="1400" spc="-1" strike="noStrike">
              <a:solidFill>
                <a:schemeClr val="dk2"/>
              </a:solidFill>
              <a:latin typeface="Aptos Light"/>
            </a:endParaRPr>
          </a:p>
          <a:p>
            <a:pPr indent="0" defTabSz="914400">
              <a:lnSpc>
                <a:spcPct val="120000"/>
              </a:lnSpc>
              <a:spcBef>
                <a:spcPts val="2500"/>
              </a:spcBef>
              <a:buNone/>
              <a:tabLst>
                <a:tab algn="l" pos="0"/>
              </a:tabLst>
            </a:pPr>
            <a:r>
              <a:rPr b="1" lang="en-US" sz="1400" spc="-1" strike="noStrike">
                <a:solidFill>
                  <a:schemeClr val="dk2"/>
                </a:solidFill>
                <a:latin typeface="Aptos Light"/>
              </a:rPr>
              <a:t>Mantıksal Bileşenlerin Önemi</a:t>
            </a:r>
            <a:endParaRPr b="0" lang="tr-TR" sz="1400" spc="-1" strike="noStrike">
              <a:solidFill>
                <a:schemeClr val="dk2"/>
              </a:solidFill>
              <a:latin typeface="Aptos Light"/>
            </a:endParaRPr>
          </a:p>
          <a:p>
            <a:pPr indent="0" defTabSz="914400">
              <a:lnSpc>
                <a:spcPct val="120000"/>
              </a:lnSpc>
              <a:spcBef>
                <a:spcPts val="499"/>
              </a:spcBef>
              <a:buNone/>
              <a:tabLst>
                <a:tab algn="l" pos="0"/>
              </a:tabLst>
            </a:pPr>
            <a:r>
              <a:rPr b="0" lang="en-US" sz="1400" spc="-1" strike="noStrike">
                <a:solidFill>
                  <a:schemeClr val="dk2"/>
                </a:solidFill>
                <a:latin typeface="Aptos Light"/>
              </a:rPr>
              <a:t>Mantıksal bileşenler, isabet kontrolü ve veri akışını yöneterek devrenin doğru çalışmasını sağlar.</a:t>
            </a:r>
            <a:endParaRPr b="0" lang="tr-TR" sz="1400" spc="-1" strike="noStrike">
              <a:solidFill>
                <a:schemeClr val="dk2"/>
              </a:solidFill>
              <a:latin typeface="Aptos Light"/>
            </a:endParaRPr>
          </a:p>
        </p:txBody>
      </p:sp>
      <p:sp>
        <p:nvSpPr>
          <p:cNvPr id="522" name="PlaceHolder 3"/>
          <p:cNvSpPr>
            <a:spLocks noGrp="1"/>
          </p:cNvSpPr>
          <p:nvPr>
            <p:ph type="ftr" idx="196"/>
          </p:nvPr>
        </p:nvSpPr>
        <p:spPr>
          <a:xfrm>
            <a:off x="457200" y="6446160"/>
            <a:ext cx="3948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tr" sz="900" spc="-1" strike="noStrike">
                <a:solidFill>
                  <a:schemeClr val="dk1">
                    <a:lumMod val="95000"/>
                    <a:lumOff val="5000"/>
                  </a:schemeClr>
                </a:solidFill>
                <a:latin typeface="Aptos Light"/>
              </a:defRPr>
            </a:lvl1pPr>
          </a:lstStyle>
          <a:p>
            <a:pPr indent="0" defTabSz="914400">
              <a:lnSpc>
                <a:spcPct val="100000"/>
              </a:lnSpc>
              <a:spcAft>
                <a:spcPts val="601"/>
              </a:spcAft>
              <a:buNone/>
            </a:pPr>
            <a:r>
              <a:rPr b="0" lang="tr" sz="900" spc="-1" strike="noStrike">
                <a:solidFill>
                  <a:schemeClr val="dk1">
                    <a:lumMod val="95000"/>
                    <a:lumOff val="5000"/>
                  </a:schemeClr>
                </a:solidFill>
                <a:latin typeface="Aptos Light"/>
              </a:rPr>
              <a:t>Örnek Alt Bilgi Metni</a:t>
            </a:r>
            <a:endParaRPr b="0" lang="en-US" sz="900" spc="-1" strike="noStrike">
              <a:solidFill>
                <a:srgbClr val="000000"/>
              </a:solidFill>
              <a:latin typeface="Times New Roman"/>
            </a:endParaRPr>
          </a:p>
        </p:txBody>
      </p:sp>
      <p:sp>
        <p:nvSpPr>
          <p:cNvPr id="523" name="PlaceHolder 4"/>
          <p:cNvSpPr>
            <a:spLocks noGrp="1"/>
          </p:cNvSpPr>
          <p:nvPr>
            <p:ph type="dt" idx="197"/>
          </p:nvPr>
        </p:nvSpPr>
        <p:spPr>
          <a:xfrm>
            <a:off x="9737640" y="6446160"/>
            <a:ext cx="184176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n-US" sz="900" spc="-1" strike="noStrike">
                <a:solidFill>
                  <a:schemeClr val="dk1">
                    <a:lumMod val="95000"/>
                    <a:lumOff val="5000"/>
                  </a:schemeClr>
                </a:solidFill>
                <a:latin typeface="Aptos Light"/>
              </a:defRPr>
            </a:lvl1pPr>
          </a:lstStyle>
          <a:p>
            <a:pPr indent="0" algn="r" defTabSz="914400">
              <a:lnSpc>
                <a:spcPct val="100000"/>
              </a:lnSpc>
              <a:spcAft>
                <a:spcPts val="601"/>
              </a:spcAft>
              <a:buNone/>
            </a:pPr>
            <a:r>
              <a:rPr b="0" lang="en-US" sz="900" spc="-1" strike="noStrike">
                <a:solidFill>
                  <a:schemeClr val="dk1">
                    <a:lumMod val="95000"/>
                    <a:lumOff val="5000"/>
                  </a:schemeClr>
                </a:solidFill>
                <a:latin typeface="Aptos Light"/>
              </a:rPr>
              <a:t>8/11/2025</a:t>
            </a:r>
            <a:endParaRPr b="0" lang="en-US" sz="900" spc="-1" strike="noStrike">
              <a:solidFill>
                <a:srgbClr val="000000"/>
              </a:solidFill>
              <a:latin typeface="Times New Roman"/>
            </a:endParaRPr>
          </a:p>
        </p:txBody>
      </p:sp>
      <p:sp>
        <p:nvSpPr>
          <p:cNvPr id="524" name="PlaceHolder 5"/>
          <p:cNvSpPr>
            <a:spLocks noGrp="1"/>
          </p:cNvSpPr>
          <p:nvPr>
            <p:ph type="sldNum" idx="198"/>
          </p:nvPr>
        </p:nvSpPr>
        <p:spPr>
          <a:xfrm>
            <a:off x="11734920" y="6446160"/>
            <a:ext cx="4568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n-US" sz="900" spc="-1" strike="noStrike">
                <a:solidFill>
                  <a:schemeClr val="dk1">
                    <a:lumMod val="95000"/>
                    <a:lumOff val="5000"/>
                  </a:schemeClr>
                </a:solidFill>
                <a:latin typeface="Aptos Light"/>
              </a:defRPr>
            </a:lvl1pPr>
          </a:lstStyle>
          <a:p>
            <a:pPr indent="0" algn="ctr" defTabSz="914400">
              <a:lnSpc>
                <a:spcPct val="100000"/>
              </a:lnSpc>
              <a:spcAft>
                <a:spcPts val="601"/>
              </a:spcAft>
              <a:buNone/>
            </a:pPr>
            <a:fld id="{30857C5C-5732-4C8D-AC33-C894CCDF36CE}" type="slidenum">
              <a:rPr b="0" lang="en-US" sz="900" spc="-1" strike="noStrike">
                <a:solidFill>
                  <a:schemeClr val="dk1">
                    <a:lumMod val="95000"/>
                    <a:lumOff val="5000"/>
                  </a:schemeClr>
                </a:solidFill>
                <a:latin typeface="Aptos Light"/>
              </a:rPr>
              <a:t>8</a:t>
            </a:fld>
            <a:endParaRPr b="0" lang="en-US" sz="900" spc="-1" strike="noStrike">
              <a:solidFill>
                <a:srgbClr val="000000"/>
              </a:solidFill>
              <a:latin typeface="Times New Roman"/>
            </a:endParaRPr>
          </a:p>
        </p:txBody>
      </p:sp>
    </p:spTree>
  </p:cSld>
  <p:transition>
    <p:fade/>
  </p:transition>
  <p:timing>
    <p:tnLst>
      <p:par>
        <p:cTn id="49" dur="indefinite" restart="never" nodeType="tmRoot">
          <p:childTnLst>
            <p:seq>
              <p:cTn id="50" dur="indefinite" nodeType="mainSeq">
                <p:childTnLst>
                  <p:par>
                    <p:cTn id="51" fill="hold">
                      <p:stCondLst>
                        <p:cond delay="0"/>
                      </p:stCondLst>
                      <p:childTnLst>
                        <p:par>
                          <p:cTn id="52" fill="hold">
                            <p:stCondLst>
                              <p:cond delay="0"/>
                            </p:stCondLst>
                            <p:childTnLst>
                              <p:par>
                                <p:cTn id="53" nodeType="withEffect" fill="hold" presetClass="entr" presetID="10">
                                  <p:stCondLst>
                                    <p:cond delay="250"/>
                                  </p:stCondLst>
                                  <p:iterate type="el">
                                    <p:tmAbs val="100"/>
                                  </p:iterate>
                                  <p:childTnLst>
                                    <p:set>
                                      <p:cBhvr>
                                        <p:cTn id="54" dur="1" fill="hold">
                                          <p:stCondLst>
                                            <p:cond delay="0"/>
                                          </p:stCondLst>
                                        </p:cTn>
                                        <p:tgtEl>
                                          <p:spTgt spid="521"/>
                                        </p:tgtEl>
                                        <p:attrNameLst>
                                          <p:attrName>style.visibility</p:attrName>
                                        </p:attrNameLst>
                                      </p:cBhvr>
                                      <p:to>
                                        <p:strVal val="visible"/>
                                      </p:to>
                                    </p:set>
                                    <p:animEffect filter="fade" transition="in">
                                      <p:cBhvr additive="repl">
                                        <p:cTn id="55" dur="500"/>
                                        <p:tgtEl>
                                          <p:spTgt spid="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PlaceHolder 1"/>
          <p:cNvSpPr>
            <a:spLocks noGrp="1"/>
          </p:cNvSpPr>
          <p:nvPr>
            <p:ph type="title"/>
          </p:nvPr>
        </p:nvSpPr>
        <p:spPr>
          <a:xfrm>
            <a:off x="457200" y="2968560"/>
            <a:ext cx="8932320" cy="3450240"/>
          </a:xfrm>
          <a:prstGeom prst="rect">
            <a:avLst/>
          </a:prstGeom>
          <a:noFill/>
          <a:ln w="0">
            <a:noFill/>
          </a:ln>
        </p:spPr>
        <p:txBody>
          <a:bodyPr lIns="91440" rIns="91440" tIns="45720" bIns="45720" anchor="b">
            <a:normAutofit/>
          </a:bodyPr>
          <a:p>
            <a:pPr indent="0" defTabSz="914400">
              <a:lnSpc>
                <a:spcPct val="80000"/>
              </a:lnSpc>
              <a:buNone/>
            </a:pPr>
            <a:r>
              <a:rPr b="0" lang="en-US" sz="6600" spc="-1" strike="noStrike" cap="all">
                <a:solidFill>
                  <a:schemeClr val="dk2">
                    <a:lumMod val="90000"/>
                    <a:alpha val="65000"/>
                  </a:schemeClr>
                </a:solidFill>
                <a:latin typeface="Walbaum Display"/>
              </a:rPr>
              <a:t>Karar Mekanizması</a:t>
            </a:r>
            <a:endParaRPr b="0" lang="tr-TR" sz="6600" spc="-1" strike="noStrike">
              <a:solidFill>
                <a:schemeClr val="dk1"/>
              </a:solidFill>
              <a:latin typeface="Aptos Light"/>
            </a:endParaRPr>
          </a:p>
        </p:txBody>
      </p:sp>
      <p:sp>
        <p:nvSpPr>
          <p:cNvPr id="526" name="PlaceHolder 2"/>
          <p:cNvSpPr>
            <a:spLocks noGrp="1"/>
          </p:cNvSpPr>
          <p:nvPr>
            <p:ph type="ftr" idx="199"/>
          </p:nvPr>
        </p:nvSpPr>
        <p:spPr>
          <a:xfrm>
            <a:off x="457200" y="6446160"/>
            <a:ext cx="3750840" cy="364680"/>
          </a:xfrm>
          <a:prstGeom prst="rect">
            <a:avLst/>
          </a:prstGeom>
          <a:noFill/>
          <a:ln w="0">
            <a:noFill/>
          </a:ln>
        </p:spPr>
        <p:txBody>
          <a:bodyPr lIns="91440" rIns="91440" tIns="45720" bIns="45720" anchor="ctr">
            <a:normAutofit/>
          </a:bodyPr>
          <a:lstStyle>
            <a:lvl1pPr indent="0" defTabSz="914400">
              <a:lnSpc>
                <a:spcPct val="100000"/>
              </a:lnSpc>
              <a:spcAft>
                <a:spcPts val="601"/>
              </a:spcAft>
              <a:buNone/>
              <a:defRPr b="0" lang="tr" sz="900" spc="-1" strike="noStrike">
                <a:solidFill>
                  <a:schemeClr val="dk2">
                    <a:lumMod val="95000"/>
                    <a:lumOff val="5000"/>
                  </a:schemeClr>
                </a:solidFill>
                <a:latin typeface="Aptos Light"/>
              </a:defRPr>
            </a:lvl1pPr>
          </a:lstStyle>
          <a:p>
            <a:pPr indent="0" defTabSz="914400">
              <a:lnSpc>
                <a:spcPct val="100000"/>
              </a:lnSpc>
              <a:spcAft>
                <a:spcPts val="601"/>
              </a:spcAft>
              <a:buNone/>
            </a:pPr>
            <a:r>
              <a:rPr b="0" lang="tr" sz="900" spc="-1" strike="noStrike">
                <a:solidFill>
                  <a:schemeClr val="dk2">
                    <a:lumMod val="95000"/>
                    <a:lumOff val="5000"/>
                  </a:schemeClr>
                </a:solidFill>
                <a:latin typeface="Aptos Light"/>
              </a:rPr>
              <a:t>Örnek Alt Bilgi Metni</a:t>
            </a:r>
            <a:endParaRPr b="0" lang="en-US" sz="900" spc="-1" strike="noStrike">
              <a:solidFill>
                <a:srgbClr val="ffffff"/>
              </a:solidFill>
              <a:latin typeface="Times New Roman"/>
            </a:endParaRPr>
          </a:p>
        </p:txBody>
      </p:sp>
      <p:sp>
        <p:nvSpPr>
          <p:cNvPr id="527" name="PlaceHolder 3"/>
          <p:cNvSpPr>
            <a:spLocks noGrp="1"/>
          </p:cNvSpPr>
          <p:nvPr>
            <p:ph type="dt" idx="200"/>
          </p:nvPr>
        </p:nvSpPr>
        <p:spPr>
          <a:xfrm>
            <a:off x="9737640" y="6446160"/>
            <a:ext cx="1841760" cy="36468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n-US" sz="900" spc="-1" strike="noStrike">
                <a:solidFill>
                  <a:schemeClr val="dk2">
                    <a:lumMod val="95000"/>
                    <a:lumOff val="5000"/>
                  </a:schemeClr>
                </a:solidFill>
                <a:latin typeface="Aptos Light"/>
              </a:defRPr>
            </a:lvl1pPr>
          </a:lstStyle>
          <a:p>
            <a:pPr indent="0" algn="r" defTabSz="914400">
              <a:lnSpc>
                <a:spcPct val="100000"/>
              </a:lnSpc>
              <a:spcAft>
                <a:spcPts val="601"/>
              </a:spcAft>
              <a:buNone/>
            </a:pPr>
            <a:r>
              <a:rPr b="0" lang="en-US" sz="900" spc="-1" strike="noStrike">
                <a:solidFill>
                  <a:schemeClr val="dk2">
                    <a:lumMod val="95000"/>
                    <a:lumOff val="5000"/>
                  </a:schemeClr>
                </a:solidFill>
                <a:latin typeface="Aptos Light"/>
              </a:rPr>
              <a:t>8/11/2025</a:t>
            </a:r>
            <a:endParaRPr b="0" lang="en-US" sz="900" spc="-1" strike="noStrike">
              <a:solidFill>
                <a:srgbClr val="ffffff"/>
              </a:solidFill>
              <a:latin typeface="Times New Roman"/>
            </a:endParaRPr>
          </a:p>
        </p:txBody>
      </p:sp>
      <p:sp>
        <p:nvSpPr>
          <p:cNvPr id="528" name="PlaceHolder 4"/>
          <p:cNvSpPr>
            <a:spLocks noGrp="1"/>
          </p:cNvSpPr>
          <p:nvPr>
            <p:ph type="sldNum" idx="201"/>
          </p:nvPr>
        </p:nvSpPr>
        <p:spPr>
          <a:xfrm>
            <a:off x="11734920" y="6446160"/>
            <a:ext cx="456840" cy="364680"/>
          </a:xfrm>
          <a:prstGeom prst="rect">
            <a:avLst/>
          </a:prstGeom>
          <a:noFill/>
          <a:ln w="0">
            <a:noFill/>
          </a:ln>
        </p:spPr>
        <p:txBody>
          <a:bodyPr lIns="91440" rIns="91440" tIns="45720" bIns="45720" anchor="ctr">
            <a:normAutofit/>
          </a:bodyPr>
          <a:lstStyle>
            <a:lvl1pPr indent="0" algn="ctr" defTabSz="914400">
              <a:lnSpc>
                <a:spcPct val="100000"/>
              </a:lnSpc>
              <a:spcAft>
                <a:spcPts val="601"/>
              </a:spcAft>
              <a:buNone/>
              <a:defRPr b="0" lang="en-US" sz="900" spc="-1" strike="noStrike">
                <a:solidFill>
                  <a:schemeClr val="dk2">
                    <a:lumMod val="95000"/>
                    <a:lumOff val="5000"/>
                  </a:schemeClr>
                </a:solidFill>
                <a:latin typeface="Aptos Light"/>
              </a:defRPr>
            </a:lvl1pPr>
          </a:lstStyle>
          <a:p>
            <a:pPr indent="0" algn="ctr" defTabSz="914400">
              <a:lnSpc>
                <a:spcPct val="100000"/>
              </a:lnSpc>
              <a:spcAft>
                <a:spcPts val="601"/>
              </a:spcAft>
              <a:buNone/>
            </a:pPr>
            <a:fld id="{D305A811-4A41-47F1-B307-F9A15C2E40F8}" type="slidenum">
              <a:rPr b="0" lang="en-US" sz="900" spc="-1" strike="noStrike">
                <a:solidFill>
                  <a:schemeClr val="dk2">
                    <a:lumMod val="95000"/>
                    <a:lumOff val="5000"/>
                  </a:schemeClr>
                </a:solidFill>
                <a:latin typeface="Aptos Light"/>
              </a:rPr>
              <a:t>9</a:t>
            </a:fld>
            <a:endParaRPr b="0" lang="en-US" sz="900" spc="-1" strike="noStrike">
              <a:solidFill>
                <a:srgbClr val="ffffff"/>
              </a:solidFill>
              <a:latin typeface="Times New Roman"/>
            </a:endParaRPr>
          </a:p>
        </p:txBody>
      </p:sp>
    </p:spTree>
  </p:cSld>
  <p:transition>
    <p:fade/>
  </p:transition>
  <p:timing>
    <p:tnLst>
      <p:par>
        <p:cTn id="56" dur="indefinite" restart="never" nodeType="tmRoot">
          <p:childTnLst>
            <p:seq>
              <p:cTn id="57" dur="indefinite" nodeType="mainSeq">
                <p:childTnLst>
                  <p:par>
                    <p:cTn id="58" fill="hold">
                      <p:stCondLst>
                        <p:cond delay="0"/>
                      </p:stCondLst>
                      <p:childTnLst>
                        <p:par>
                          <p:cTn id="59" fill="hold">
                            <p:stCondLst>
                              <p:cond delay="0"/>
                            </p:stCondLst>
                            <p:childTnLst>
                              <p:par>
                                <p:cTn id="60" nodeType="withEffect" fill="hold" presetClass="entr" presetID="10">
                                  <p:stCondLst>
                                    <p:cond delay="500"/>
                                  </p:stCondLst>
                                  <p:iterate type="wd">
                                    <p:tmAbs val="150"/>
                                  </p:iterate>
                                  <p:childTnLst>
                                    <p:set>
                                      <p:cBhvr>
                                        <p:cTn id="61" dur="1" fill="hold">
                                          <p:stCondLst>
                                            <p:cond delay="0"/>
                                          </p:stCondLst>
                                        </p:cTn>
                                        <p:tgtEl>
                                          <p:spTgt spid="525"/>
                                        </p:tgtEl>
                                        <p:attrNameLst>
                                          <p:attrName>style.visibility</p:attrName>
                                        </p:attrNameLst>
                                      </p:cBhvr>
                                      <p:to>
                                        <p:strVal val="visible"/>
                                      </p:to>
                                    </p:set>
                                    <p:animEffect filter="fade" transition="in">
                                      <p:cBhvr additive="repl">
                                        <p:cTn id="62" dur="1000"/>
                                        <p:tgtEl>
                                          <p:spTgt spid="5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6.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7.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8.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9.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0.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1.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2.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3.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4.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5.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6.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7.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8.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9.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0.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1.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2.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3.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4.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5.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6.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7.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8.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9.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0.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1.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2.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3.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4.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5.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6.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7.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8.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9.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0.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1.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2.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3.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4.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5.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6.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7.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Shoji">
  <a:themeElements>
    <a:clrScheme name="Shoji">
      <a:dk1>
        <a:srgbClr val="131313"/>
      </a:dk1>
      <a:lt1>
        <a:srgbClr val="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pitchFamily="0" charset="1"/>
        <a:ea typeface=""/>
        <a:cs typeface=""/>
      </a:majorFont>
      <a:minorFont>
        <a:latin typeface="Aptos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MediaServiceKeyPoints xmlns="9e626b82-2e62-4b56-b4f0-2eb243f478f4" xsi:nil="true"/>
    <Thumbnail xmlns="9e626b82-2e62-4b56-b4f0-2eb243f478f4" xsi:nil="true"/>
    <Vertical xmlns="9e626b82-2e62-4b56-b4f0-2eb243f478f4" xsi:nil="true"/>
    <lcf76f155ced4ddcb4097134ff3c332f xmlns="9e626b82-2e62-4b56-b4f0-2eb243f478f4">
      <Terms xmlns="http://schemas.microsoft.com/office/infopath/2007/PartnerControls"/>
    </lcf76f155ced4ddcb4097134ff3c332f>
    <Styletags_x0028_include1_x002d_3_x0029_ xmlns="9e626b82-2e62-4b56-b4f0-2eb243f478f4" xsi:nil="true"/>
    <Intent xmlns="9e626b82-2e62-4b56-b4f0-2eb243f478f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70BD21B179B1749B10B6700D890B8C6" ma:contentTypeVersion="30" ma:contentTypeDescription="Create a new document." ma:contentTypeScope="" ma:versionID="a13b221ee5b949bd1d4a5301a6f516f4">
  <xsd:schema xmlns:xsd="http://www.w3.org/2001/XMLSchema" xmlns:xs="http://www.w3.org/2001/XMLSchema" xmlns:p="http://schemas.microsoft.com/office/2006/metadata/properties" xmlns:ns1="http://schemas.microsoft.com/sharepoint/v3" xmlns:ns2="9e626b82-2e62-4b56-b4f0-2eb243f478f4" xmlns:ns3="230e9df3-be65-4c73-a93b-d1236ebd677e" xmlns:ns4="543e3375-4853-4ccc-a3e2-1512ebb9cffd" targetNamespace="http://schemas.microsoft.com/office/2006/metadata/properties" ma:root="true" ma:fieldsID="233e7f4977957a9e20bc87caea750b4e" ns1:_="" ns2:_="" ns3:_="" ns4:_="">
    <xsd:import namespace="http://schemas.microsoft.com/sharepoint/v3"/>
    <xsd:import namespace="9e626b82-2e62-4b56-b4f0-2eb243f478f4"/>
    <xsd:import namespace="230e9df3-be65-4c73-a93b-d1236ebd677e"/>
    <xsd:import namespace="543e3375-4853-4ccc-a3e2-1512ebb9cffd"/>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OCR" minOccurs="0"/>
                <xsd:element ref="ns2:lcf76f155ced4ddcb4097134ff3c332f" minOccurs="0"/>
                <xsd:element ref="ns3:TaxCatchAll" minOccurs="0"/>
                <xsd:element ref="ns4:SharedWithUsers" minOccurs="0"/>
                <xsd:element ref="ns4:SharedWithDetails" minOccurs="0"/>
                <xsd:element ref="ns2:MediaServiceAutoKeyPoints" minOccurs="0"/>
                <xsd:element ref="ns2:MediaServiceKeyPoints" minOccurs="0"/>
                <xsd:element ref="ns2:MediaServiceSearchProperties" minOccurs="0"/>
                <xsd:element ref="ns1:_ip_UnifiedCompliancePolicyProperties" minOccurs="0"/>
                <xsd:element ref="ns1:_ip_UnifiedCompliancePolicyUIAction" minOccurs="0"/>
                <xsd:element ref="ns2:MediaServiceDocTags" minOccurs="0"/>
                <xsd:element ref="ns2:MediaServiceDateTaken" minOccurs="0"/>
                <xsd:element ref="ns2:MediaLengthInSeconds" minOccurs="0"/>
                <xsd:element ref="ns2:MediaServiceObjectDetectorVersions" minOccurs="0"/>
                <xsd:element ref="ns2:MediaServiceSystemTags" minOccurs="0"/>
                <xsd:element ref="ns2:Styletags_x0028_include1_x002d_3_x0029_" minOccurs="0"/>
                <xsd:element ref="ns2:Vertical" minOccurs="0"/>
                <xsd:element ref="ns2:Intent" minOccurs="0"/>
                <xsd:element ref="ns2:Thumbnail"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e626b82-2e62-4b56-b4f0-2eb243f478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DocTags" ma:index="23" nillable="true" ma:displayName="MediaServiceDocTags" ma:hidden="true" ma:internalName="MediaServiceDocTags" ma:readOnly="true">
      <xsd:simpleType>
        <xsd:restriction base="dms:Note"/>
      </xsd:simpleType>
    </xsd:element>
    <xsd:element name="MediaServiceDateTaken" ma:index="24" nillable="true" ma:displayName="MediaServiceDateTaken" ma:hidden="true" ma:indexed="true" ma:internalName="MediaServiceDateTaken" ma:readOnly="true">
      <xsd:simpleType>
        <xsd:restriction base="dms:Text"/>
      </xsd:simpleType>
    </xsd:element>
    <xsd:element name="MediaLengthInSeconds" ma:index="25" nillable="true" ma:displayName="MediaLengthInSeconds" ma:hidden="true" ma:internalName="MediaLengthInSeconds" ma:readOnly="true">
      <xsd:simpleType>
        <xsd:restriction base="dms:Unknown"/>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element name="MediaServiceSystemTags" ma:index="27" nillable="true" ma:displayName="MediaServiceSystemTags" ma:hidden="true" ma:internalName="MediaServiceSystemTags" ma:readOnly="true">
      <xsd:simpleType>
        <xsd:restriction base="dms:Note"/>
      </xsd:simpleType>
    </xsd:element>
    <xsd:element name="Styletags_x0028_include1_x002d_3_x0029_" ma:index="28" nillable="true" ma:displayName="Style tags (include 1 - 3)" ma:format="Dropdown" ma:internalName="Styletags_x0028_include1_x002d_3_x0029_">
      <xsd:simpleType>
        <xsd:restriction base="dms:Text">
          <xsd:maxLength value="255"/>
        </xsd:restriction>
      </xsd:simpleType>
    </xsd:element>
    <xsd:element name="Vertical" ma:index="29" nillable="true" ma:displayName="Vertical" ma:format="Dropdown" ma:internalName="Vertical">
      <xsd:complexType>
        <xsd:complexContent>
          <xsd:extension base="dms:MultiChoice">
            <xsd:sequence>
              <xsd:element name="Value" maxOccurs="unbounded" minOccurs="0" nillable="true">
                <xsd:simpleType>
                  <xsd:restriction base="dms:Choice">
                    <xsd:enumeration value="Animals &amp; pets"/>
                    <xsd:enumeration value="Art &amp; design"/>
                    <xsd:enumeration value="Beauty"/>
                    <xsd:enumeration value="Business"/>
                    <xsd:enumeration value="Fashion"/>
                    <xsd:enumeration value="Floral &amp; garden"/>
                    <xsd:enumeration value="Food &amp; drink"/>
                    <xsd:enumeration value="General"/>
                    <xsd:enumeration value="Health &amp; fitness"/>
                  </xsd:restriction>
                </xsd:simpleType>
              </xsd:element>
            </xsd:sequence>
          </xsd:extension>
        </xsd:complexContent>
      </xsd:complexType>
    </xsd:element>
    <xsd:element name="Intent" ma:index="30" nillable="true" ma:displayName="Intent" ma:format="Dropdown" ma:internalName="Intent">
      <xsd:complexType>
        <xsd:complexContent>
          <xsd:extension base="dms:MultiChoice">
            <xsd:sequence>
              <xsd:element name="Value" maxOccurs="unbounded" minOccurs="0" nillable="true">
                <xsd:simpleType>
                  <xsd:restriction base="dms:Choice">
                    <xsd:enumeration value="About me"/>
                    <xsd:enumeration value="Activism"/>
                    <xsd:enumeration value="Announcement - event"/>
                    <xsd:enumeration value="Announcement - product"/>
                    <xsd:enumeration value="Business"/>
                    <xsd:enumeration value="Celebrate - holiday"/>
                    <xsd:enumeration value="Celebrate - life moments"/>
                    <xsd:enumeration value="Engagement post"/>
                    <xsd:enumeration value="Grand opening"/>
                    <xsd:enumeration value="Marketplace"/>
                    <xsd:enumeration value="Open house"/>
                    <xsd:enumeration value="Quote"/>
                    <xsd:enumeration value="Sale"/>
                    <xsd:enumeration value="Simple phrases"/>
                    <xsd:enumeration value="Subscribe"/>
                    <xsd:enumeration value="Choice 16"/>
                  </xsd:restriction>
                </xsd:simpleType>
              </xsd:element>
            </xsd:sequence>
          </xsd:extension>
        </xsd:complexContent>
      </xsd:complexType>
    </xsd:element>
    <xsd:element name="Thumbnail" ma:index="31" nillable="true" ma:displayName="Thumbnail" ma:format="Thumbnail" ma:internalName="Thumbnail">
      <xsd:simpleType>
        <xsd:restriction base="dms:Unknown"/>
      </xsd:simpleType>
    </xsd:element>
    <xsd:element name="MediaServiceBillingMetadata" ma:index="32"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6051309a-75b7-4c22-93ea-c24616af8dd0}" ma:internalName="TaxCatchAll" ma:showField="CatchAllData" ma:web="543e3375-4853-4ccc-a3e2-1512ebb9cff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43e3375-4853-4ccc-a3e2-1512ebb9cff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D41049-A82A-4B5B-8ABC-9F045EF9F078}">
  <ds:schemaRefs>
    <ds:schemaRef ds:uri="http://schemas.microsoft.com/sharepoint/v3/contenttype/forms"/>
  </ds:schemaRefs>
</ds:datastoreItem>
</file>

<file path=customXml/itemProps2.xml><?xml version="1.0" encoding="utf-8"?>
<ds:datastoreItem xmlns:ds="http://schemas.openxmlformats.org/officeDocument/2006/customXml" ds:itemID="{0070BEB4-FB24-4E84-B3BB-971EAA4E97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 ds:uri="9e626b82-2e62-4b56-b4f0-2eb243f478f4"/>
  </ds:schemaRefs>
</ds:datastoreItem>
</file>

<file path=customXml/itemProps3.xml><?xml version="1.0" encoding="utf-8"?>
<ds:datastoreItem xmlns:ds="http://schemas.openxmlformats.org/officeDocument/2006/customXml" ds:itemID="{A97C25D3-0E80-4709-B169-65E58EC238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e626b82-2e62-4b56-b4f0-2eb243f478f4"/>
    <ds:schemaRef ds:uri="230e9df3-be65-4c73-a93b-d1236ebd677e"/>
    <ds:schemaRef ds:uri="543e3375-4853-4ccc-a3e2-1512ebb9cf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27</TotalTime>
  <Application>LibreOffice/24.2.7.2$Linux_X86_64 LibreOffice_project/420$Build-2</Application>
  <AppVersion>15.0000</AppVersion>
  <Words>1921</Words>
  <Paragraphs>192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2025-08-04T19:19:33Z</dcterms:created>
  <dc:creator/>
  <dc:description/>
  <dc:language>en-US</dc:language>
  <cp:lastModifiedBy/>
  <dcterms:modified xsi:type="dcterms:W3CDTF">2025-12-26T12:36:10Z</dcterms:modified>
  <cp:revision>7</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0x010100F70BD21B179B1749B10B6700D890B8C6</vt:lpwstr>
  </property>
  <property fmtid="{D5CDD505-2E9C-101B-9397-08002B2CF9AE}" pid="3" name="MediaServiceImageTags">
    <vt:lpwstr/>
  </property>
  <property fmtid="{D5CDD505-2E9C-101B-9397-08002B2CF9AE}" pid="4" name="Notes">
    <vt:i4>20</vt:i4>
  </property>
  <property fmtid="{D5CDD505-2E9C-101B-9397-08002B2CF9AE}" pid="5" name="PresentationFormat">
    <vt:lpwstr>Geniş ekran</vt:lpwstr>
  </property>
  <property fmtid="{D5CDD505-2E9C-101B-9397-08002B2CF9AE}" pid="6" name="Slides">
    <vt:i4>20</vt:i4>
  </property>
</Properties>
</file>